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Lst>
  <p:sldSz cx="18288000" cy="10287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914400" y="2406960"/>
            <a:ext cx="1645884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8" name="PlaceHolder 3"/>
          <p:cNvSpPr>
            <a:spLocks noGrp="1"/>
          </p:cNvSpPr>
          <p:nvPr>
            <p:ph type="body"/>
          </p:nvPr>
        </p:nvSpPr>
        <p:spPr>
          <a:xfrm>
            <a:off x="914400" y="5523120"/>
            <a:ext cx="16458840" cy="2845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914400" y="240696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9348120" y="240696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4"/>
          <p:cNvSpPr>
            <a:spLocks noGrp="1"/>
          </p:cNvSpPr>
          <p:nvPr>
            <p:ph type="body"/>
          </p:nvPr>
        </p:nvSpPr>
        <p:spPr>
          <a:xfrm>
            <a:off x="914400" y="552312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3" name="PlaceHolder 5"/>
          <p:cNvSpPr>
            <a:spLocks noGrp="1"/>
          </p:cNvSpPr>
          <p:nvPr>
            <p:ph type="body"/>
          </p:nvPr>
        </p:nvSpPr>
        <p:spPr>
          <a:xfrm>
            <a:off x="9348120" y="552312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914400" y="2406960"/>
            <a:ext cx="529956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3"/>
          <p:cNvSpPr>
            <a:spLocks noGrp="1"/>
          </p:cNvSpPr>
          <p:nvPr>
            <p:ph type="body"/>
          </p:nvPr>
        </p:nvSpPr>
        <p:spPr>
          <a:xfrm>
            <a:off x="6479280" y="2406960"/>
            <a:ext cx="529956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7" name="PlaceHolder 4"/>
          <p:cNvSpPr>
            <a:spLocks noGrp="1"/>
          </p:cNvSpPr>
          <p:nvPr>
            <p:ph type="body"/>
          </p:nvPr>
        </p:nvSpPr>
        <p:spPr>
          <a:xfrm>
            <a:off x="12044160" y="2406960"/>
            <a:ext cx="529956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8" name="PlaceHolder 5"/>
          <p:cNvSpPr>
            <a:spLocks noGrp="1"/>
          </p:cNvSpPr>
          <p:nvPr>
            <p:ph type="body"/>
          </p:nvPr>
        </p:nvSpPr>
        <p:spPr>
          <a:xfrm>
            <a:off x="914400" y="5523120"/>
            <a:ext cx="529956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6"/>
          <p:cNvSpPr>
            <a:spLocks noGrp="1"/>
          </p:cNvSpPr>
          <p:nvPr>
            <p:ph type="body"/>
          </p:nvPr>
        </p:nvSpPr>
        <p:spPr>
          <a:xfrm>
            <a:off x="6479280" y="5523120"/>
            <a:ext cx="529956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7"/>
          <p:cNvSpPr>
            <a:spLocks noGrp="1"/>
          </p:cNvSpPr>
          <p:nvPr>
            <p:ph type="body"/>
          </p:nvPr>
        </p:nvSpPr>
        <p:spPr>
          <a:xfrm>
            <a:off x="12044160" y="5523120"/>
            <a:ext cx="5299560" cy="2845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914400" y="2406960"/>
            <a:ext cx="16458840" cy="59659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914400" y="2406960"/>
            <a:ext cx="8031600" cy="59659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 name="PlaceHolder 3"/>
          <p:cNvSpPr>
            <a:spLocks noGrp="1"/>
          </p:cNvSpPr>
          <p:nvPr>
            <p:ph type="body"/>
          </p:nvPr>
        </p:nvSpPr>
        <p:spPr>
          <a:xfrm>
            <a:off x="9348120" y="2406960"/>
            <a:ext cx="8031600" cy="59659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914400" y="240696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 name="PlaceHolder 3"/>
          <p:cNvSpPr>
            <a:spLocks noGrp="1"/>
          </p:cNvSpPr>
          <p:nvPr>
            <p:ph type="body"/>
          </p:nvPr>
        </p:nvSpPr>
        <p:spPr>
          <a:xfrm>
            <a:off x="9348120" y="2406960"/>
            <a:ext cx="8031600" cy="59659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7" name="PlaceHolder 4"/>
          <p:cNvSpPr>
            <a:spLocks noGrp="1"/>
          </p:cNvSpPr>
          <p:nvPr>
            <p:ph type="body"/>
          </p:nvPr>
        </p:nvSpPr>
        <p:spPr>
          <a:xfrm>
            <a:off x="914400" y="552312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914400" y="2406960"/>
            <a:ext cx="8031600" cy="59659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0" name="PlaceHolder 3"/>
          <p:cNvSpPr>
            <a:spLocks noGrp="1"/>
          </p:cNvSpPr>
          <p:nvPr>
            <p:ph type="body"/>
          </p:nvPr>
        </p:nvSpPr>
        <p:spPr>
          <a:xfrm>
            <a:off x="9348120" y="240696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1" name="PlaceHolder 4"/>
          <p:cNvSpPr>
            <a:spLocks noGrp="1"/>
          </p:cNvSpPr>
          <p:nvPr>
            <p:ph type="body"/>
          </p:nvPr>
        </p:nvSpPr>
        <p:spPr>
          <a:xfrm>
            <a:off x="9348120" y="552312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914400" y="240696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4" name="PlaceHolder 3"/>
          <p:cNvSpPr>
            <a:spLocks noGrp="1"/>
          </p:cNvSpPr>
          <p:nvPr>
            <p:ph type="body"/>
          </p:nvPr>
        </p:nvSpPr>
        <p:spPr>
          <a:xfrm>
            <a:off x="9348120" y="2406960"/>
            <a:ext cx="8031600" cy="2845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5" name="PlaceHolder 4"/>
          <p:cNvSpPr>
            <a:spLocks noGrp="1"/>
          </p:cNvSpPr>
          <p:nvPr>
            <p:ph type="body"/>
          </p:nvPr>
        </p:nvSpPr>
        <p:spPr>
          <a:xfrm>
            <a:off x="914400" y="5523120"/>
            <a:ext cx="16458840" cy="2845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457200" y="6356520"/>
            <a:ext cx="2133360" cy="364680"/>
          </a:xfrm>
          <a:prstGeom prst="rect">
            <a:avLst/>
          </a:prstGeom>
        </p:spPr>
        <p:txBody>
          <a:bodyPr anchor="ctr">
            <a:noAutofit/>
          </a:bodyPr>
          <a:lstStyle/>
          <a:p>
            <a:pPr>
              <a:lnSpc>
                <a:spcPct val="100000"/>
              </a:lnSpc>
            </a:pPr>
            <a:fld id="{938F59B1-F435-4ED3-8FAF-27901A7BC644}" type="datetime">
              <a:rPr lang="en-US" sz="1200" b="0" strike="noStrike" spc="-1">
                <a:solidFill>
                  <a:srgbClr val="8B8B8B"/>
                </a:solidFill>
                <a:latin typeface="Calibri"/>
              </a:rPr>
              <a:t>5/7/2025</a:t>
            </a:fld>
            <a:endParaRPr lang="en-IN" sz="1200" b="0" strike="noStrike" spc="-1">
              <a:latin typeface="Times New Roman"/>
            </a:endParaRPr>
          </a:p>
        </p:txBody>
      </p:sp>
      <p:sp>
        <p:nvSpPr>
          <p:cNvPr id="6" name="PlaceHolder 2"/>
          <p:cNvSpPr>
            <a:spLocks noGrp="1"/>
          </p:cNvSpPr>
          <p:nvPr>
            <p:ph type="ftr"/>
          </p:nvPr>
        </p:nvSpPr>
        <p:spPr>
          <a:xfrm>
            <a:off x="3124080" y="6356520"/>
            <a:ext cx="2895120" cy="364680"/>
          </a:xfrm>
          <a:prstGeom prst="rect">
            <a:avLst/>
          </a:prstGeom>
        </p:spPr>
        <p:txBody>
          <a:bodyPr anchor="ctr">
            <a:noAutofit/>
          </a:bodyPr>
          <a:lstStyle/>
          <a:p>
            <a:endParaRPr lang="en-IN" sz="2400" b="0" strike="noStrike" spc="-1">
              <a:latin typeface="Times New Roman"/>
            </a:endParaRPr>
          </a:p>
        </p:txBody>
      </p:sp>
      <p:sp>
        <p:nvSpPr>
          <p:cNvPr id="2" name="PlaceHolder 3"/>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F0C70F6A-2862-48C1-AD79-25B64FBA6392}" type="slidenum">
              <a:rPr lang="en-US" sz="1200" b="0" strike="noStrike" spc="-1">
                <a:solidFill>
                  <a:srgbClr val="8B8B8B"/>
                </a:solidFill>
                <a:latin typeface="Calibri"/>
              </a:rPr>
              <a:t>‹#›</a:t>
            </a:fld>
            <a:endParaRPr lang="en-IN" sz="1200" b="0" strike="noStrike" spc="-1">
              <a:latin typeface="Times New Roman"/>
            </a:endParaRPr>
          </a:p>
        </p:txBody>
      </p:sp>
      <p:sp>
        <p:nvSpPr>
          <p:cNvPr id="3" name="PlaceHolder 4"/>
          <p:cNvSpPr>
            <a:spLocks noGrp="1"/>
          </p:cNvSpPr>
          <p:nvPr>
            <p:ph type="title"/>
          </p:nvPr>
        </p:nvSpPr>
        <p:spPr>
          <a:xfrm>
            <a:off x="914400" y="410400"/>
            <a:ext cx="16458840" cy="171756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914400" y="2406960"/>
            <a:ext cx="16458840" cy="5965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1.xml"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8" Type="http://schemas.openxmlformats.org/officeDocument/2006/relationships/image" Target="../media/image23.jpeg" /><Relationship Id="rId3" Type="http://schemas.openxmlformats.org/officeDocument/2006/relationships/image" Target="../media/image2.png" /><Relationship Id="rId7" Type="http://schemas.openxmlformats.org/officeDocument/2006/relationships/image" Target="../media/image22.jpeg" /><Relationship Id="rId2" Type="http://schemas.openxmlformats.org/officeDocument/2006/relationships/image" Target="../media/image5.jpeg" /><Relationship Id="rId1" Type="http://schemas.openxmlformats.org/officeDocument/2006/relationships/slideLayout" Target="../slideLayouts/slideLayout1.xml" /><Relationship Id="rId6" Type="http://schemas.openxmlformats.org/officeDocument/2006/relationships/image" Target="../media/image21.jpeg" /><Relationship Id="rId11" Type="http://schemas.openxmlformats.org/officeDocument/2006/relationships/image" Target="../media/image25.png" /><Relationship Id="rId5" Type="http://schemas.openxmlformats.org/officeDocument/2006/relationships/image" Target="../media/image6.png" /><Relationship Id="rId10" Type="http://schemas.openxmlformats.org/officeDocument/2006/relationships/image" Target="../media/image8.png" /><Relationship Id="rId4" Type="http://schemas.openxmlformats.org/officeDocument/2006/relationships/image" Target="../media/image3.png" /><Relationship Id="rId9" Type="http://schemas.openxmlformats.org/officeDocument/2006/relationships/image" Target="../media/image24.jpeg" /></Relationships>
</file>

<file path=ppt/slides/_rels/slide11.xml.rels><?xml version="1.0" encoding="UTF-8" standalone="yes"?>
<Relationships xmlns="http://schemas.openxmlformats.org/package/2006/relationships"><Relationship Id="rId8" Type="http://schemas.openxmlformats.org/officeDocument/2006/relationships/image" Target="../media/image8.png" /><Relationship Id="rId3" Type="http://schemas.openxmlformats.org/officeDocument/2006/relationships/image" Target="../media/image2.png" /><Relationship Id="rId7" Type="http://schemas.openxmlformats.org/officeDocument/2006/relationships/image" Target="../media/image27.jpeg" /><Relationship Id="rId2" Type="http://schemas.openxmlformats.org/officeDocument/2006/relationships/image" Target="../media/image5.jpeg" /><Relationship Id="rId1" Type="http://schemas.openxmlformats.org/officeDocument/2006/relationships/slideLayout" Target="../slideLayouts/slideLayout1.xml" /><Relationship Id="rId6" Type="http://schemas.openxmlformats.org/officeDocument/2006/relationships/image" Target="../media/image10.png" /><Relationship Id="rId5" Type="http://schemas.openxmlformats.org/officeDocument/2006/relationships/image" Target="../media/image26.jpeg" /><Relationship Id="rId4" Type="http://schemas.openxmlformats.org/officeDocument/2006/relationships/image" Target="../media/image3.png" /></Relationships>
</file>

<file path=ppt/slides/_rels/slide12.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8.png" /><Relationship Id="rId2" Type="http://schemas.openxmlformats.org/officeDocument/2006/relationships/image" Target="../media/image5.jpeg" /><Relationship Id="rId1" Type="http://schemas.openxmlformats.org/officeDocument/2006/relationships/slideLayout" Target="../slideLayouts/slideLayout1.xml" /><Relationship Id="rId6" Type="http://schemas.openxmlformats.org/officeDocument/2006/relationships/image" Target="../media/image7.jpeg" /><Relationship Id="rId5" Type="http://schemas.openxmlformats.org/officeDocument/2006/relationships/image" Target="../media/image6.png"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png" /><Relationship Id="rId7" Type="http://schemas.openxmlformats.org/officeDocument/2006/relationships/image" Target="../media/image11.jpeg" /><Relationship Id="rId12" Type="http://schemas.openxmlformats.org/officeDocument/2006/relationships/image" Target="../media/image14.png" /><Relationship Id="rId2" Type="http://schemas.openxmlformats.org/officeDocument/2006/relationships/image" Target="../media/image5.jpeg" /><Relationship Id="rId1" Type="http://schemas.openxmlformats.org/officeDocument/2006/relationships/slideLayout" Target="../slideLayouts/slideLayout1.xml" /><Relationship Id="rId6" Type="http://schemas.openxmlformats.org/officeDocument/2006/relationships/image" Target="../media/image10.png" /><Relationship Id="rId11" Type="http://schemas.openxmlformats.org/officeDocument/2006/relationships/image" Target="../media/image8.png" /><Relationship Id="rId5" Type="http://schemas.openxmlformats.org/officeDocument/2006/relationships/image" Target="../media/image9.jpeg" /><Relationship Id="rId10" Type="http://schemas.openxmlformats.org/officeDocument/2006/relationships/image" Target="../media/image13.jpeg" /><Relationship Id="rId4" Type="http://schemas.openxmlformats.org/officeDocument/2006/relationships/image" Target="../media/image3.png" /><Relationship Id="rId9" Type="http://schemas.openxmlformats.org/officeDocument/2006/relationships/image" Target="../media/image12.jpeg" /></Relationships>
</file>

<file path=ppt/slides/_rels/slide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5.jpeg"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5.jpeg"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8" Type="http://schemas.openxmlformats.org/officeDocument/2006/relationships/image" Target="../media/image17.png" /><Relationship Id="rId3" Type="http://schemas.openxmlformats.org/officeDocument/2006/relationships/image" Target="../media/image2.png" /><Relationship Id="rId7" Type="http://schemas.openxmlformats.org/officeDocument/2006/relationships/image" Target="../media/image16.jpeg" /><Relationship Id="rId2" Type="http://schemas.openxmlformats.org/officeDocument/2006/relationships/image" Target="../media/image5.jpeg" /><Relationship Id="rId1" Type="http://schemas.openxmlformats.org/officeDocument/2006/relationships/slideLayout" Target="../slideLayouts/slideLayout1.xml" /><Relationship Id="rId6" Type="http://schemas.openxmlformats.org/officeDocument/2006/relationships/image" Target="../media/image15.png" /><Relationship Id="rId5" Type="http://schemas.openxmlformats.org/officeDocument/2006/relationships/image" Target="../media/image8.png" /><Relationship Id="rId4" Type="http://schemas.openxmlformats.org/officeDocument/2006/relationships/image" Target="../media/image3.png" /></Relationships>
</file>

<file path=ppt/slides/_rels/slide7.xml.rels><?xml version="1.0" encoding="UTF-8" standalone="yes"?>
<Relationships xmlns="http://schemas.openxmlformats.org/package/2006/relationships"><Relationship Id="rId8" Type="http://schemas.openxmlformats.org/officeDocument/2006/relationships/image" Target="../media/image18.png" /><Relationship Id="rId3" Type="http://schemas.openxmlformats.org/officeDocument/2006/relationships/image" Target="../media/image2.png" /><Relationship Id="rId7" Type="http://schemas.openxmlformats.org/officeDocument/2006/relationships/image" Target="../media/image16.jpeg" /><Relationship Id="rId2" Type="http://schemas.openxmlformats.org/officeDocument/2006/relationships/image" Target="../media/image5.jpeg" /><Relationship Id="rId1" Type="http://schemas.openxmlformats.org/officeDocument/2006/relationships/slideLayout" Target="../slideLayouts/slideLayout1.xml" /><Relationship Id="rId6" Type="http://schemas.openxmlformats.org/officeDocument/2006/relationships/image" Target="../media/image15.png" /><Relationship Id="rId5" Type="http://schemas.openxmlformats.org/officeDocument/2006/relationships/image" Target="../media/image8.png"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image" Target="../media/image2.png" /><Relationship Id="rId7" Type="http://schemas.openxmlformats.org/officeDocument/2006/relationships/image" Target="../media/image16.jpeg" /><Relationship Id="rId2" Type="http://schemas.openxmlformats.org/officeDocument/2006/relationships/image" Target="../media/image5.jpeg" /><Relationship Id="rId1" Type="http://schemas.openxmlformats.org/officeDocument/2006/relationships/slideLayout" Target="../slideLayouts/slideLayout1.xml" /><Relationship Id="rId6" Type="http://schemas.openxmlformats.org/officeDocument/2006/relationships/image" Target="../media/image15.png" /><Relationship Id="rId5" Type="http://schemas.openxmlformats.org/officeDocument/2006/relationships/image" Target="../media/image8.png" /><Relationship Id="rId4" Type="http://schemas.openxmlformats.org/officeDocument/2006/relationships/image" Target="../media/image3.png" /></Relationships>
</file>

<file path=ppt/slides/_rels/slide9.xml.rels><?xml version="1.0" encoding="UTF-8" standalone="yes"?>
<Relationships xmlns="http://schemas.openxmlformats.org/package/2006/relationships"><Relationship Id="rId8" Type="http://schemas.openxmlformats.org/officeDocument/2006/relationships/image" Target="../media/image20.png" /><Relationship Id="rId3" Type="http://schemas.openxmlformats.org/officeDocument/2006/relationships/image" Target="../media/image2.png" /><Relationship Id="rId7" Type="http://schemas.openxmlformats.org/officeDocument/2006/relationships/image" Target="../media/image16.jpeg" /><Relationship Id="rId2" Type="http://schemas.openxmlformats.org/officeDocument/2006/relationships/image" Target="../media/image5.jpeg" /><Relationship Id="rId1" Type="http://schemas.openxmlformats.org/officeDocument/2006/relationships/slideLayout" Target="../slideLayouts/slideLayout1.xml" /><Relationship Id="rId6" Type="http://schemas.openxmlformats.org/officeDocument/2006/relationships/image" Target="../media/image15.png" /><Relationship Id="rId5" Type="http://schemas.openxmlformats.org/officeDocument/2006/relationships/image" Target="../media/image8.png" /><Relationship Id="rId4"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
          <p:cNvGrpSpPr/>
          <p:nvPr/>
        </p:nvGrpSpPr>
        <p:grpSpPr>
          <a:xfrm>
            <a:off x="0" y="0"/>
            <a:ext cx="18287640" cy="10286640"/>
            <a:chOff x="0" y="0"/>
            <a:chExt cx="18287640" cy="10286640"/>
          </a:xfrm>
        </p:grpSpPr>
        <p:sp>
          <p:nvSpPr>
            <p:cNvPr id="42"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t="-551877" b="-551877"/>
              </a:stretch>
            </a:blipFill>
            <a:ln>
              <a:noFill/>
            </a:ln>
          </p:spPr>
          <p:style>
            <a:lnRef idx="0">
              <a:scrgbClr r="0" g="0" b="0"/>
            </a:lnRef>
            <a:fillRef idx="0">
              <a:scrgbClr r="0" g="0" b="0"/>
            </a:fillRef>
            <a:effectRef idx="0">
              <a:scrgbClr r="0" g="0" b="0"/>
            </a:effectRef>
            <a:fontRef idx="minor"/>
          </p:style>
        </p:sp>
      </p:grpSp>
      <p:sp>
        <p:nvSpPr>
          <p:cNvPr id="43" name="CustomShape 3"/>
          <p:cNvSpPr/>
          <p:nvPr/>
        </p:nvSpPr>
        <p:spPr>
          <a:xfrm>
            <a:off x="17292960" y="44748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44" name="CustomShape 4"/>
          <p:cNvSpPr/>
          <p:nvPr/>
        </p:nvSpPr>
        <p:spPr>
          <a:xfrm>
            <a:off x="17292960" y="53964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45" name="CustomShape 5"/>
          <p:cNvSpPr/>
          <p:nvPr/>
        </p:nvSpPr>
        <p:spPr>
          <a:xfrm>
            <a:off x="607320" y="399600"/>
            <a:ext cx="291600" cy="331920"/>
          </a:xfrm>
          <a:custGeom>
            <a:avLst/>
            <a:gdLst/>
            <a:ahLst/>
            <a:cxnLst/>
            <a:rect l="l" t="t" r="r" b="b"/>
            <a:pathLst>
              <a:path w="291824" h="332305">
                <a:moveTo>
                  <a:pt x="0" y="0"/>
                </a:moveTo>
                <a:lnTo>
                  <a:pt x="291824" y="0"/>
                </a:lnTo>
                <a:lnTo>
                  <a:pt x="291824" y="332305"/>
                </a:lnTo>
                <a:lnTo>
                  <a:pt x="0" y="332305"/>
                </a:lnTo>
                <a:lnTo>
                  <a:pt x="0" y="0"/>
                </a:lnTo>
                <a:close/>
              </a:path>
            </a:pathLst>
          </a:custGeom>
          <a:blipFill rotWithShape="0">
            <a:blip r:embed="rId4"/>
            <a:stretch>
              <a:fillRect l="-11136" r="-11136"/>
            </a:stretch>
          </a:blipFill>
          <a:ln>
            <a:noFill/>
          </a:ln>
        </p:spPr>
        <p:style>
          <a:lnRef idx="0">
            <a:scrgbClr r="0" g="0" b="0"/>
          </a:lnRef>
          <a:fillRef idx="0">
            <a:scrgbClr r="0" g="0" b="0"/>
          </a:fillRef>
          <a:effectRef idx="0">
            <a:scrgbClr r="0" g="0" b="0"/>
          </a:effectRef>
          <a:fontRef idx="minor"/>
        </p:style>
      </p:sp>
      <p:grpSp>
        <p:nvGrpSpPr>
          <p:cNvPr id="46" name="Group 6"/>
          <p:cNvGrpSpPr/>
          <p:nvPr/>
        </p:nvGrpSpPr>
        <p:grpSpPr>
          <a:xfrm>
            <a:off x="3565440" y="1556640"/>
            <a:ext cx="10955520" cy="4449600"/>
            <a:chOff x="3565440" y="1556640"/>
            <a:chExt cx="10955520" cy="4449600"/>
          </a:xfrm>
        </p:grpSpPr>
        <p:sp>
          <p:nvSpPr>
            <p:cNvPr id="47" name="CustomShape 7"/>
            <p:cNvSpPr/>
            <p:nvPr/>
          </p:nvSpPr>
          <p:spPr>
            <a:xfrm>
              <a:off x="3565440" y="1728000"/>
              <a:ext cx="10955520" cy="4278240"/>
            </a:xfrm>
            <a:custGeom>
              <a:avLst/>
              <a:gdLst/>
              <a:ahLst/>
              <a:cxnLst/>
              <a:rect l="l" t="t" r="r" b="b"/>
              <a:pathLst>
                <a:path w="14607629" h="5704840">
                  <a:moveTo>
                    <a:pt x="0" y="0"/>
                  </a:moveTo>
                  <a:lnTo>
                    <a:pt x="14607629" y="0"/>
                  </a:lnTo>
                  <a:lnTo>
                    <a:pt x="14607629" y="5704840"/>
                  </a:lnTo>
                  <a:lnTo>
                    <a:pt x="0" y="5704840"/>
                  </a:lnTo>
                  <a:close/>
                </a:path>
              </a:pathLst>
            </a:custGeom>
            <a:noFill/>
            <a:ln>
              <a:noFill/>
            </a:ln>
          </p:spPr>
          <p:style>
            <a:lnRef idx="0">
              <a:scrgbClr r="0" g="0" b="0"/>
            </a:lnRef>
            <a:fillRef idx="0">
              <a:scrgbClr r="0" g="0" b="0"/>
            </a:fillRef>
            <a:effectRef idx="0">
              <a:scrgbClr r="0" g="0" b="0"/>
            </a:effectRef>
            <a:fontRef idx="minor"/>
          </p:style>
        </p:sp>
        <p:sp>
          <p:nvSpPr>
            <p:cNvPr id="48" name="CustomShape 8"/>
            <p:cNvSpPr/>
            <p:nvPr/>
          </p:nvSpPr>
          <p:spPr>
            <a:xfrm>
              <a:off x="3565440" y="1556640"/>
              <a:ext cx="10955520" cy="4449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ts val="17220"/>
                </a:lnSpc>
              </a:pPr>
              <a:r>
                <a:rPr lang="en-US" sz="12300" b="0" strike="noStrike" spc="-1">
                  <a:solidFill>
                    <a:srgbClr val="FFFFFF"/>
                  </a:solidFill>
                  <a:latin typeface="Magnolia Script"/>
                  <a:ea typeface="Magnolia Script"/>
                </a:rPr>
                <a:t>Cafetaria Management </a:t>
              </a:r>
              <a:endParaRPr lang="en-IN" sz="12300" b="0" strike="noStrike" spc="-1">
                <a:latin typeface="Arial"/>
              </a:endParaRPr>
            </a:p>
          </p:txBody>
        </p:sp>
      </p:grpSp>
      <p:grpSp>
        <p:nvGrpSpPr>
          <p:cNvPr id="49" name="Group 9"/>
          <p:cNvGrpSpPr/>
          <p:nvPr/>
        </p:nvGrpSpPr>
        <p:grpSpPr>
          <a:xfrm>
            <a:off x="12730680" y="3278160"/>
            <a:ext cx="2318040" cy="2646720"/>
            <a:chOff x="12730680" y="3278160"/>
            <a:chExt cx="2318040" cy="2646720"/>
          </a:xfrm>
        </p:grpSpPr>
        <p:sp>
          <p:nvSpPr>
            <p:cNvPr id="50" name="CustomShape 10"/>
            <p:cNvSpPr/>
            <p:nvPr/>
          </p:nvSpPr>
          <p:spPr>
            <a:xfrm>
              <a:off x="12730680" y="3278160"/>
              <a:ext cx="2318040" cy="2646720"/>
            </a:xfrm>
            <a:custGeom>
              <a:avLst/>
              <a:gdLst/>
              <a:ahLst/>
              <a:cxnLst/>
              <a:rect l="l" t="t" r="r" b="b"/>
              <a:pathLst>
                <a:path w="3091307" h="3529330">
                  <a:moveTo>
                    <a:pt x="0" y="0"/>
                  </a:moveTo>
                  <a:lnTo>
                    <a:pt x="3091307" y="0"/>
                  </a:lnTo>
                  <a:lnTo>
                    <a:pt x="3091307" y="3529330"/>
                  </a:lnTo>
                  <a:lnTo>
                    <a:pt x="0" y="3529330"/>
                  </a:lnTo>
                  <a:lnTo>
                    <a:pt x="0" y="0"/>
                  </a:lnTo>
                  <a:close/>
                </a:path>
              </a:pathLst>
            </a:custGeom>
            <a:blipFill rotWithShape="0">
              <a:blip r:embed="rId5"/>
              <a:stretch>
                <a:fillRect l="-66" r="-66"/>
              </a:stretch>
            </a:blipFill>
            <a:ln>
              <a:noFill/>
            </a:ln>
          </p:spPr>
          <p:style>
            <a:lnRef idx="0">
              <a:scrgbClr r="0" g="0" b="0"/>
            </a:lnRef>
            <a:fillRef idx="0">
              <a:scrgbClr r="0" g="0" b="0"/>
            </a:fillRef>
            <a:effectRef idx="0">
              <a:scrgbClr r="0" g="0" b="0"/>
            </a:effectRef>
            <a:fontRef idx="minor"/>
          </p:style>
        </p:sp>
      </p:grpSp>
      <p:grpSp>
        <p:nvGrpSpPr>
          <p:cNvPr id="51" name="Group 11"/>
          <p:cNvGrpSpPr/>
          <p:nvPr/>
        </p:nvGrpSpPr>
        <p:grpSpPr>
          <a:xfrm>
            <a:off x="10392840" y="6924600"/>
            <a:ext cx="7720560" cy="2889720"/>
            <a:chOff x="10392840" y="6924600"/>
            <a:chExt cx="7720560" cy="2889720"/>
          </a:xfrm>
        </p:grpSpPr>
        <p:sp>
          <p:nvSpPr>
            <p:cNvPr id="52" name="CustomShape 12"/>
            <p:cNvSpPr/>
            <p:nvPr/>
          </p:nvSpPr>
          <p:spPr>
            <a:xfrm>
              <a:off x="10392840" y="6967440"/>
              <a:ext cx="7720560" cy="2846880"/>
            </a:xfrm>
            <a:custGeom>
              <a:avLst/>
              <a:gdLst/>
              <a:ahLst/>
              <a:cxnLst/>
              <a:rect l="l" t="t" r="r" b="b"/>
              <a:pathLst>
                <a:path w="10294364" h="3796081">
                  <a:moveTo>
                    <a:pt x="0" y="0"/>
                  </a:moveTo>
                  <a:lnTo>
                    <a:pt x="10294364" y="0"/>
                  </a:lnTo>
                  <a:lnTo>
                    <a:pt x="10294364" y="3796081"/>
                  </a:lnTo>
                  <a:lnTo>
                    <a:pt x="0" y="3796081"/>
                  </a:lnTo>
                  <a:close/>
                </a:path>
              </a:pathLst>
            </a:custGeom>
            <a:noFill/>
            <a:ln>
              <a:noFill/>
            </a:ln>
          </p:spPr>
          <p:style>
            <a:lnRef idx="0">
              <a:scrgbClr r="0" g="0" b="0"/>
            </a:lnRef>
            <a:fillRef idx="0">
              <a:scrgbClr r="0" g="0" b="0"/>
            </a:fillRef>
            <a:effectRef idx="0">
              <a:scrgbClr r="0" g="0" b="0"/>
            </a:effectRef>
            <a:fontRef idx="minor"/>
          </p:style>
        </p:sp>
        <p:sp>
          <p:nvSpPr>
            <p:cNvPr id="53" name="CustomShape 13"/>
            <p:cNvSpPr/>
            <p:nvPr/>
          </p:nvSpPr>
          <p:spPr>
            <a:xfrm>
              <a:off x="10392840" y="6924600"/>
              <a:ext cx="7720560" cy="2889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4479"/>
                </a:lnSpc>
              </a:pPr>
              <a:r>
                <a:rPr lang="en-US" sz="3200" b="0" strike="noStrike" spc="-1">
                  <a:solidFill>
                    <a:srgbClr val="FFFFFF"/>
                  </a:solidFill>
                  <a:latin typeface="Open Sans"/>
                  <a:ea typeface="Open Sans"/>
                </a:rPr>
                <a:t>Team members :</a:t>
              </a:r>
              <a:endParaRPr lang="en-IN" sz="3200" b="0" strike="noStrike" spc="-1">
                <a:latin typeface="Arial"/>
              </a:endParaRPr>
            </a:p>
            <a:p>
              <a:pPr>
                <a:lnSpc>
                  <a:spcPts val="4479"/>
                </a:lnSpc>
              </a:pPr>
              <a:r>
                <a:rPr lang="en-US" sz="3200" b="0" strike="noStrike" spc="-1">
                  <a:solidFill>
                    <a:srgbClr val="FFFFFF"/>
                  </a:solidFill>
                  <a:latin typeface="Open Sans"/>
                  <a:ea typeface="Open Sans"/>
                </a:rPr>
                <a:t>   G THOSHAN  -24KB1A3026</a:t>
              </a:r>
              <a:endParaRPr lang="en-IN" sz="3200" b="0" strike="noStrike" spc="-1">
                <a:latin typeface="Arial"/>
              </a:endParaRPr>
            </a:p>
            <a:p>
              <a:pPr>
                <a:lnSpc>
                  <a:spcPts val="4479"/>
                </a:lnSpc>
              </a:pPr>
              <a:r>
                <a:rPr lang="en-US" sz="3200" b="0" strike="noStrike" spc="-1">
                  <a:solidFill>
                    <a:srgbClr val="FFFFFF"/>
                  </a:solidFill>
                  <a:latin typeface="Open Sans"/>
                  <a:ea typeface="Open Sans"/>
                </a:rPr>
                <a:t>K BHARGAV ROYAL  -24KB1A3039</a:t>
              </a:r>
              <a:endParaRPr lang="en-IN" sz="3200" b="0" strike="noStrike" spc="-1">
                <a:latin typeface="Arial"/>
              </a:endParaRPr>
            </a:p>
            <a:p>
              <a:pPr>
                <a:lnSpc>
                  <a:spcPts val="4479"/>
                </a:lnSpc>
              </a:pPr>
              <a:r>
                <a:rPr lang="en-US" sz="3200" b="0" strike="noStrike" spc="-1">
                  <a:solidFill>
                    <a:srgbClr val="FFFFFF"/>
                  </a:solidFill>
                  <a:latin typeface="Open Sans"/>
                  <a:ea typeface="Open Sans"/>
                </a:rPr>
                <a:t>R LAKSHMI NIVAS -24KB1A3088</a:t>
              </a:r>
              <a:endParaRPr lang="en-IN" sz="3200" b="0" strike="noStrike" spc="-1">
                <a:latin typeface="Arial"/>
              </a:endParaRPr>
            </a:p>
            <a:p>
              <a:pPr>
                <a:lnSpc>
                  <a:spcPts val="4479"/>
                </a:lnSpc>
              </a:pPr>
              <a:r>
                <a:rPr lang="en-US" sz="3200" b="0" strike="noStrike" spc="-1">
                  <a:solidFill>
                    <a:srgbClr val="FFFFFF"/>
                  </a:solidFill>
                  <a:latin typeface="Open Sans"/>
                  <a:ea typeface="Open Sans"/>
                </a:rPr>
                <a:t>Group &amp;Section   - AI&amp;DS,B</a:t>
              </a:r>
              <a:endParaRPr lang="en-IN" sz="3200" b="0" strike="noStrike" spc="-1">
                <a:latin typeface="Arial"/>
              </a:endParaRPr>
            </a:p>
          </p:txBody>
        </p:sp>
      </p:grpSp>
      <p:grpSp>
        <p:nvGrpSpPr>
          <p:cNvPr id="54" name="Group 14"/>
          <p:cNvGrpSpPr/>
          <p:nvPr/>
        </p:nvGrpSpPr>
        <p:grpSpPr>
          <a:xfrm>
            <a:off x="3293640" y="4988520"/>
            <a:ext cx="1783080" cy="2035800"/>
            <a:chOff x="3293640" y="4988520"/>
            <a:chExt cx="1783080" cy="2035800"/>
          </a:xfrm>
        </p:grpSpPr>
        <p:sp>
          <p:nvSpPr>
            <p:cNvPr id="55" name="CustomShape 15"/>
            <p:cNvSpPr/>
            <p:nvPr/>
          </p:nvSpPr>
          <p:spPr>
            <a:xfrm flipH="1">
              <a:off x="3293280" y="4988520"/>
              <a:ext cx="1783080" cy="2035800"/>
            </a:xfrm>
            <a:custGeom>
              <a:avLst/>
              <a:gdLst/>
              <a:ahLst/>
              <a:cxnLst/>
              <a:rect l="l" t="t" r="r" b="b"/>
              <a:pathLst>
                <a:path w="2377948" h="2714879">
                  <a:moveTo>
                    <a:pt x="2377948" y="0"/>
                  </a:moveTo>
                  <a:lnTo>
                    <a:pt x="0" y="0"/>
                  </a:lnTo>
                  <a:lnTo>
                    <a:pt x="0" y="2714879"/>
                  </a:lnTo>
                  <a:lnTo>
                    <a:pt x="2377948" y="2714879"/>
                  </a:lnTo>
                  <a:lnTo>
                    <a:pt x="2377948" y="0"/>
                  </a:lnTo>
                  <a:close/>
                </a:path>
              </a:pathLst>
            </a:custGeom>
            <a:blipFill rotWithShape="0">
              <a:blip r:embed="rId5"/>
              <a:stretch>
                <a:fillRect l="-66" r="-66"/>
              </a:stretch>
            </a:blipFill>
            <a:ln>
              <a:noFill/>
            </a:ln>
          </p:spPr>
          <p:style>
            <a:lnRef idx="0">
              <a:scrgbClr r="0" g="0" b="0"/>
            </a:lnRef>
            <a:fillRef idx="0">
              <a:scrgbClr r="0" g="0" b="0"/>
            </a:fillRef>
            <a:effectRef idx="0">
              <a:scrgbClr r="0" g="0" b="0"/>
            </a:effectRef>
            <a:fontRef idx="minor"/>
          </p:style>
        </p:sp>
      </p:grpSp>
      <p:sp>
        <p:nvSpPr>
          <p:cNvPr id="56" name="CustomShape 16"/>
          <p:cNvSpPr/>
          <p:nvPr/>
        </p:nvSpPr>
        <p:spPr>
          <a:xfrm>
            <a:off x="17254800" y="9210600"/>
            <a:ext cx="16128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000000"/>
                </a:solidFill>
                <a:latin typeface="Canva Sans"/>
                <a:ea typeface="Canva Sans"/>
              </a:rPr>
              <a:t>1</a:t>
            </a:r>
            <a:endParaRPr lang="en-IN" sz="2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1"/>
          <p:cNvGrpSpPr/>
          <p:nvPr/>
        </p:nvGrpSpPr>
        <p:grpSpPr>
          <a:xfrm>
            <a:off x="0" y="0"/>
            <a:ext cx="18287640" cy="10286640"/>
            <a:chOff x="0" y="0"/>
            <a:chExt cx="18287640" cy="10286640"/>
          </a:xfrm>
        </p:grpSpPr>
        <p:sp>
          <p:nvSpPr>
            <p:cNvPr id="211"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t="-240347" b="-240347"/>
              </a:stretch>
            </a:blipFill>
            <a:ln>
              <a:noFill/>
            </a:ln>
          </p:spPr>
          <p:style>
            <a:lnRef idx="0">
              <a:scrgbClr r="0" g="0" b="0"/>
            </a:lnRef>
            <a:fillRef idx="0">
              <a:scrgbClr r="0" g="0" b="0"/>
            </a:fillRef>
            <a:effectRef idx="0">
              <a:scrgbClr r="0" g="0" b="0"/>
            </a:effectRef>
            <a:fontRef idx="minor"/>
          </p:style>
        </p:sp>
      </p:grpSp>
      <p:sp>
        <p:nvSpPr>
          <p:cNvPr id="212" name="CustomShape 3"/>
          <p:cNvSpPr/>
          <p:nvPr/>
        </p:nvSpPr>
        <p:spPr>
          <a:xfrm>
            <a:off x="17292960" y="44748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13" name="CustomShape 4"/>
          <p:cNvSpPr/>
          <p:nvPr/>
        </p:nvSpPr>
        <p:spPr>
          <a:xfrm>
            <a:off x="17292960" y="53964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14" name="CustomShape 5"/>
          <p:cNvSpPr/>
          <p:nvPr/>
        </p:nvSpPr>
        <p:spPr>
          <a:xfrm>
            <a:off x="607320" y="399600"/>
            <a:ext cx="291600" cy="331920"/>
          </a:xfrm>
          <a:custGeom>
            <a:avLst/>
            <a:gdLst/>
            <a:ahLst/>
            <a:cxnLst/>
            <a:rect l="l" t="t" r="r" b="b"/>
            <a:pathLst>
              <a:path w="291824" h="332305">
                <a:moveTo>
                  <a:pt x="0" y="0"/>
                </a:moveTo>
                <a:lnTo>
                  <a:pt x="291824" y="0"/>
                </a:lnTo>
                <a:lnTo>
                  <a:pt x="291824" y="332305"/>
                </a:lnTo>
                <a:lnTo>
                  <a:pt x="0" y="332305"/>
                </a:lnTo>
                <a:lnTo>
                  <a:pt x="0" y="0"/>
                </a:lnTo>
                <a:close/>
              </a:path>
            </a:pathLst>
          </a:custGeom>
          <a:blipFill rotWithShape="0">
            <a:blip r:embed="rId4"/>
            <a:stretch>
              <a:fillRect l="-11136" r="-11136"/>
            </a:stretch>
          </a:blipFill>
          <a:ln>
            <a:noFill/>
          </a:ln>
        </p:spPr>
        <p:style>
          <a:lnRef idx="0">
            <a:scrgbClr r="0" g="0" b="0"/>
          </a:lnRef>
          <a:fillRef idx="0">
            <a:scrgbClr r="0" g="0" b="0"/>
          </a:fillRef>
          <a:effectRef idx="0">
            <a:scrgbClr r="0" g="0" b="0"/>
          </a:effectRef>
          <a:fontRef idx="minor"/>
        </p:style>
      </p:sp>
      <p:grpSp>
        <p:nvGrpSpPr>
          <p:cNvPr id="215" name="Group 6"/>
          <p:cNvGrpSpPr/>
          <p:nvPr/>
        </p:nvGrpSpPr>
        <p:grpSpPr>
          <a:xfrm>
            <a:off x="13197960" y="1648080"/>
            <a:ext cx="3411360" cy="3408120"/>
            <a:chOff x="13197960" y="1648080"/>
            <a:chExt cx="3411360" cy="3408120"/>
          </a:xfrm>
        </p:grpSpPr>
        <p:sp>
          <p:nvSpPr>
            <p:cNvPr id="216" name="CustomShape 7"/>
            <p:cNvSpPr/>
            <p:nvPr/>
          </p:nvSpPr>
          <p:spPr>
            <a:xfrm>
              <a:off x="13197960" y="1648080"/>
              <a:ext cx="3411360" cy="3408120"/>
            </a:xfrm>
            <a:custGeom>
              <a:avLst/>
              <a:gdLst/>
              <a:ahLst/>
              <a:cxnLst/>
              <a:rect l="l" t="t" r="r" b="b"/>
              <a:pathLst>
                <a:path w="4548759" h="4544568">
                  <a:moveTo>
                    <a:pt x="4548759" y="4544568"/>
                  </a:moveTo>
                  <a:lnTo>
                    <a:pt x="0" y="4544568"/>
                  </a:lnTo>
                  <a:lnTo>
                    <a:pt x="0" y="0"/>
                  </a:lnTo>
                  <a:lnTo>
                    <a:pt x="4548759" y="0"/>
                  </a:lnTo>
                  <a:lnTo>
                    <a:pt x="4548759" y="4544568"/>
                  </a:lnTo>
                  <a:close/>
                </a:path>
              </a:pathLst>
            </a:custGeom>
            <a:blipFill rotWithShape="0">
              <a:blip r:embed="rId5"/>
              <a:stretch>
                <a:fillRect l="-7" r="-7"/>
              </a:stretch>
            </a:blipFill>
            <a:ln>
              <a:noFill/>
            </a:ln>
          </p:spPr>
          <p:style>
            <a:lnRef idx="0">
              <a:scrgbClr r="0" g="0" b="0"/>
            </a:lnRef>
            <a:fillRef idx="0">
              <a:scrgbClr r="0" g="0" b="0"/>
            </a:fillRef>
            <a:effectRef idx="0">
              <a:scrgbClr r="0" g="0" b="0"/>
            </a:effectRef>
            <a:fontRef idx="minor"/>
          </p:style>
        </p:sp>
      </p:grpSp>
      <p:grpSp>
        <p:nvGrpSpPr>
          <p:cNvPr id="217" name="Group 8"/>
          <p:cNvGrpSpPr/>
          <p:nvPr/>
        </p:nvGrpSpPr>
        <p:grpSpPr>
          <a:xfrm>
            <a:off x="13385520" y="1826640"/>
            <a:ext cx="3042720" cy="3013200"/>
            <a:chOff x="13385520" y="1826640"/>
            <a:chExt cx="3042720" cy="3013200"/>
          </a:xfrm>
        </p:grpSpPr>
        <p:sp>
          <p:nvSpPr>
            <p:cNvPr id="218" name="CustomShape 9"/>
            <p:cNvSpPr/>
            <p:nvPr/>
          </p:nvSpPr>
          <p:spPr>
            <a:xfrm>
              <a:off x="13385520" y="1826640"/>
              <a:ext cx="3042720" cy="3013200"/>
            </a:xfrm>
            <a:custGeom>
              <a:avLst/>
              <a:gdLst/>
              <a:ahLst/>
              <a:cxnLst/>
              <a:rect l="l" t="t" r="r" b="b"/>
              <a:pathLst>
                <a:path w="4057523" h="4017899">
                  <a:moveTo>
                    <a:pt x="91694" y="254"/>
                  </a:moveTo>
                  <a:lnTo>
                    <a:pt x="4022217" y="44704"/>
                  </a:lnTo>
                  <a:cubicBezTo>
                    <a:pt x="4041775" y="44958"/>
                    <a:pt x="4057523" y="60960"/>
                    <a:pt x="4057269" y="80645"/>
                  </a:cubicBezTo>
                  <a:lnTo>
                    <a:pt x="4001643" y="3982593"/>
                  </a:lnTo>
                  <a:cubicBezTo>
                    <a:pt x="4001389" y="4002278"/>
                    <a:pt x="3985133" y="4017899"/>
                    <a:pt x="3965575" y="4017518"/>
                  </a:cubicBezTo>
                  <a:lnTo>
                    <a:pt x="35052" y="3939667"/>
                  </a:lnTo>
                  <a:cubicBezTo>
                    <a:pt x="15621" y="3939286"/>
                    <a:pt x="0" y="3923284"/>
                    <a:pt x="381" y="3903726"/>
                  </a:cubicBezTo>
                  <a:lnTo>
                    <a:pt x="55880" y="35179"/>
                  </a:lnTo>
                  <a:cubicBezTo>
                    <a:pt x="56134" y="15621"/>
                    <a:pt x="72136" y="0"/>
                    <a:pt x="91694" y="254"/>
                  </a:cubicBezTo>
                  <a:close/>
                </a:path>
              </a:pathLst>
            </a:custGeom>
            <a:blipFill rotWithShape="0">
              <a:blip r:embed="rId6"/>
              <a:stretch>
                <a:fillRect l="-220" t="-457520" b="-457520"/>
              </a:stretch>
            </a:blipFill>
            <a:ln>
              <a:noFill/>
            </a:ln>
          </p:spPr>
          <p:style>
            <a:lnRef idx="0">
              <a:scrgbClr r="0" g="0" b="0"/>
            </a:lnRef>
            <a:fillRef idx="0">
              <a:scrgbClr r="0" g="0" b="0"/>
            </a:fillRef>
            <a:effectRef idx="0">
              <a:scrgbClr r="0" g="0" b="0"/>
            </a:effectRef>
            <a:fontRef idx="minor"/>
          </p:style>
        </p:sp>
      </p:grpSp>
      <p:grpSp>
        <p:nvGrpSpPr>
          <p:cNvPr id="219" name="Group 10"/>
          <p:cNvGrpSpPr/>
          <p:nvPr/>
        </p:nvGrpSpPr>
        <p:grpSpPr>
          <a:xfrm>
            <a:off x="9564840" y="1648080"/>
            <a:ext cx="3411360" cy="3408120"/>
            <a:chOff x="9564840" y="1648080"/>
            <a:chExt cx="3411360" cy="3408120"/>
          </a:xfrm>
        </p:grpSpPr>
        <p:sp>
          <p:nvSpPr>
            <p:cNvPr id="220" name="CustomShape 11"/>
            <p:cNvSpPr/>
            <p:nvPr/>
          </p:nvSpPr>
          <p:spPr>
            <a:xfrm>
              <a:off x="9564840" y="1648080"/>
              <a:ext cx="3411360" cy="3408120"/>
            </a:xfrm>
            <a:custGeom>
              <a:avLst/>
              <a:gdLst/>
              <a:ahLst/>
              <a:cxnLst/>
              <a:rect l="l" t="t" r="r" b="b"/>
              <a:pathLst>
                <a:path w="4548759" h="4544568">
                  <a:moveTo>
                    <a:pt x="4548759" y="4544568"/>
                  </a:moveTo>
                  <a:lnTo>
                    <a:pt x="0" y="4544568"/>
                  </a:lnTo>
                  <a:lnTo>
                    <a:pt x="0" y="0"/>
                  </a:lnTo>
                  <a:lnTo>
                    <a:pt x="4548759" y="0"/>
                  </a:lnTo>
                  <a:lnTo>
                    <a:pt x="4548759" y="4544568"/>
                  </a:lnTo>
                  <a:close/>
                </a:path>
              </a:pathLst>
            </a:custGeom>
            <a:blipFill rotWithShape="0">
              <a:blip r:embed="rId5"/>
              <a:stretch>
                <a:fillRect l="-7" r="-7"/>
              </a:stretch>
            </a:blipFill>
            <a:ln>
              <a:noFill/>
            </a:ln>
          </p:spPr>
          <p:style>
            <a:lnRef idx="0">
              <a:scrgbClr r="0" g="0" b="0"/>
            </a:lnRef>
            <a:fillRef idx="0">
              <a:scrgbClr r="0" g="0" b="0"/>
            </a:fillRef>
            <a:effectRef idx="0">
              <a:scrgbClr r="0" g="0" b="0"/>
            </a:effectRef>
            <a:fontRef idx="minor"/>
          </p:style>
        </p:sp>
      </p:grpSp>
      <p:grpSp>
        <p:nvGrpSpPr>
          <p:cNvPr id="221" name="Group 12"/>
          <p:cNvGrpSpPr/>
          <p:nvPr/>
        </p:nvGrpSpPr>
        <p:grpSpPr>
          <a:xfrm>
            <a:off x="9752400" y="1826640"/>
            <a:ext cx="3042720" cy="3013200"/>
            <a:chOff x="9752400" y="1826640"/>
            <a:chExt cx="3042720" cy="3013200"/>
          </a:xfrm>
        </p:grpSpPr>
        <p:sp>
          <p:nvSpPr>
            <p:cNvPr id="222" name="CustomShape 13"/>
            <p:cNvSpPr/>
            <p:nvPr/>
          </p:nvSpPr>
          <p:spPr>
            <a:xfrm>
              <a:off x="9752400" y="1826640"/>
              <a:ext cx="3042720" cy="3013200"/>
            </a:xfrm>
            <a:custGeom>
              <a:avLst/>
              <a:gdLst/>
              <a:ahLst/>
              <a:cxnLst/>
              <a:rect l="l" t="t" r="r" b="b"/>
              <a:pathLst>
                <a:path w="4057523" h="4017899">
                  <a:moveTo>
                    <a:pt x="91694" y="254"/>
                  </a:moveTo>
                  <a:lnTo>
                    <a:pt x="4022217" y="44704"/>
                  </a:lnTo>
                  <a:cubicBezTo>
                    <a:pt x="4041775" y="44958"/>
                    <a:pt x="4057523" y="60960"/>
                    <a:pt x="4057269" y="80645"/>
                  </a:cubicBezTo>
                  <a:lnTo>
                    <a:pt x="4001643" y="3982593"/>
                  </a:lnTo>
                  <a:cubicBezTo>
                    <a:pt x="4001389" y="4002278"/>
                    <a:pt x="3985133" y="4017899"/>
                    <a:pt x="3965575" y="4017518"/>
                  </a:cubicBezTo>
                  <a:lnTo>
                    <a:pt x="35052" y="3939667"/>
                  </a:lnTo>
                  <a:cubicBezTo>
                    <a:pt x="15621" y="3939286"/>
                    <a:pt x="0" y="3923284"/>
                    <a:pt x="381" y="3903726"/>
                  </a:cubicBezTo>
                  <a:lnTo>
                    <a:pt x="55880" y="35179"/>
                  </a:lnTo>
                  <a:cubicBezTo>
                    <a:pt x="56134" y="15621"/>
                    <a:pt x="72136" y="0"/>
                    <a:pt x="91694" y="254"/>
                  </a:cubicBezTo>
                  <a:close/>
                </a:path>
              </a:pathLst>
            </a:custGeom>
            <a:blipFill rotWithShape="0">
              <a:blip r:embed="rId7"/>
              <a:stretch>
                <a:fillRect l="-237" t="-233604" b="-233808"/>
              </a:stretch>
            </a:blipFill>
            <a:ln>
              <a:noFill/>
            </a:ln>
          </p:spPr>
          <p:style>
            <a:lnRef idx="0">
              <a:scrgbClr r="0" g="0" b="0"/>
            </a:lnRef>
            <a:fillRef idx="0">
              <a:scrgbClr r="0" g="0" b="0"/>
            </a:fillRef>
            <a:effectRef idx="0">
              <a:scrgbClr r="0" g="0" b="0"/>
            </a:effectRef>
            <a:fontRef idx="minor"/>
          </p:style>
        </p:sp>
      </p:grpSp>
      <p:grpSp>
        <p:nvGrpSpPr>
          <p:cNvPr id="223" name="Group 14"/>
          <p:cNvGrpSpPr/>
          <p:nvPr/>
        </p:nvGrpSpPr>
        <p:grpSpPr>
          <a:xfrm>
            <a:off x="13169880" y="5292360"/>
            <a:ext cx="3411360" cy="3408120"/>
            <a:chOff x="13169880" y="5292360"/>
            <a:chExt cx="3411360" cy="3408120"/>
          </a:xfrm>
        </p:grpSpPr>
        <p:sp>
          <p:nvSpPr>
            <p:cNvPr id="224" name="CustomShape 15"/>
            <p:cNvSpPr/>
            <p:nvPr/>
          </p:nvSpPr>
          <p:spPr>
            <a:xfrm>
              <a:off x="13169880" y="5292360"/>
              <a:ext cx="3411360" cy="3408120"/>
            </a:xfrm>
            <a:custGeom>
              <a:avLst/>
              <a:gdLst/>
              <a:ahLst/>
              <a:cxnLst/>
              <a:rect l="l" t="t" r="r" b="b"/>
              <a:pathLst>
                <a:path w="4548759" h="4544568">
                  <a:moveTo>
                    <a:pt x="4548759" y="4544568"/>
                  </a:moveTo>
                  <a:lnTo>
                    <a:pt x="0" y="4544568"/>
                  </a:lnTo>
                  <a:lnTo>
                    <a:pt x="0" y="0"/>
                  </a:lnTo>
                  <a:lnTo>
                    <a:pt x="4548759" y="0"/>
                  </a:lnTo>
                  <a:lnTo>
                    <a:pt x="4548759" y="4544568"/>
                  </a:lnTo>
                  <a:close/>
                </a:path>
              </a:pathLst>
            </a:custGeom>
            <a:blipFill rotWithShape="0">
              <a:blip r:embed="rId5"/>
              <a:stretch>
                <a:fillRect l="-7" r="-7"/>
              </a:stretch>
            </a:blipFill>
            <a:ln>
              <a:noFill/>
            </a:ln>
          </p:spPr>
          <p:style>
            <a:lnRef idx="0">
              <a:scrgbClr r="0" g="0" b="0"/>
            </a:lnRef>
            <a:fillRef idx="0">
              <a:scrgbClr r="0" g="0" b="0"/>
            </a:fillRef>
            <a:effectRef idx="0">
              <a:scrgbClr r="0" g="0" b="0"/>
            </a:effectRef>
            <a:fontRef idx="minor"/>
          </p:style>
        </p:sp>
      </p:grpSp>
      <p:grpSp>
        <p:nvGrpSpPr>
          <p:cNvPr id="225" name="Group 16"/>
          <p:cNvGrpSpPr/>
          <p:nvPr/>
        </p:nvGrpSpPr>
        <p:grpSpPr>
          <a:xfrm>
            <a:off x="13357080" y="5471280"/>
            <a:ext cx="3042720" cy="3013200"/>
            <a:chOff x="13357080" y="5471280"/>
            <a:chExt cx="3042720" cy="3013200"/>
          </a:xfrm>
        </p:grpSpPr>
        <p:sp>
          <p:nvSpPr>
            <p:cNvPr id="226" name="CustomShape 17"/>
            <p:cNvSpPr/>
            <p:nvPr/>
          </p:nvSpPr>
          <p:spPr>
            <a:xfrm>
              <a:off x="13357080" y="5471280"/>
              <a:ext cx="3042720" cy="3013200"/>
            </a:xfrm>
            <a:custGeom>
              <a:avLst/>
              <a:gdLst/>
              <a:ahLst/>
              <a:cxnLst/>
              <a:rect l="l" t="t" r="r" b="b"/>
              <a:pathLst>
                <a:path w="4057523" h="4017899">
                  <a:moveTo>
                    <a:pt x="91694" y="254"/>
                  </a:moveTo>
                  <a:lnTo>
                    <a:pt x="4022217" y="44704"/>
                  </a:lnTo>
                  <a:cubicBezTo>
                    <a:pt x="4041775" y="44958"/>
                    <a:pt x="4057523" y="60960"/>
                    <a:pt x="4057269" y="80645"/>
                  </a:cubicBezTo>
                  <a:lnTo>
                    <a:pt x="4001643" y="3982593"/>
                  </a:lnTo>
                  <a:cubicBezTo>
                    <a:pt x="4001389" y="4002278"/>
                    <a:pt x="3985133" y="4017899"/>
                    <a:pt x="3965575" y="4017518"/>
                  </a:cubicBezTo>
                  <a:lnTo>
                    <a:pt x="35052" y="3939667"/>
                  </a:lnTo>
                  <a:cubicBezTo>
                    <a:pt x="15621" y="3939286"/>
                    <a:pt x="0" y="3923284"/>
                    <a:pt x="381" y="3903726"/>
                  </a:cubicBezTo>
                  <a:lnTo>
                    <a:pt x="55880" y="35179"/>
                  </a:lnTo>
                  <a:cubicBezTo>
                    <a:pt x="56134" y="15621"/>
                    <a:pt x="72136" y="0"/>
                    <a:pt x="91694" y="254"/>
                  </a:cubicBezTo>
                  <a:close/>
                </a:path>
              </a:pathLst>
            </a:custGeom>
            <a:blipFill rotWithShape="0">
              <a:blip r:embed="rId8"/>
              <a:stretch>
                <a:fillRect l="-645529" r="-645364"/>
              </a:stretch>
            </a:blipFill>
            <a:ln>
              <a:noFill/>
            </a:ln>
          </p:spPr>
          <p:style>
            <a:lnRef idx="0">
              <a:scrgbClr r="0" g="0" b="0"/>
            </a:lnRef>
            <a:fillRef idx="0">
              <a:scrgbClr r="0" g="0" b="0"/>
            </a:fillRef>
            <a:effectRef idx="0">
              <a:scrgbClr r="0" g="0" b="0"/>
            </a:effectRef>
            <a:fontRef idx="minor"/>
          </p:style>
        </p:sp>
      </p:grpSp>
      <p:grpSp>
        <p:nvGrpSpPr>
          <p:cNvPr id="227" name="Group 18"/>
          <p:cNvGrpSpPr/>
          <p:nvPr/>
        </p:nvGrpSpPr>
        <p:grpSpPr>
          <a:xfrm>
            <a:off x="9536760" y="5292360"/>
            <a:ext cx="3411360" cy="3408120"/>
            <a:chOff x="9536760" y="5292360"/>
            <a:chExt cx="3411360" cy="3408120"/>
          </a:xfrm>
        </p:grpSpPr>
        <p:sp>
          <p:nvSpPr>
            <p:cNvPr id="228" name="CustomShape 19"/>
            <p:cNvSpPr/>
            <p:nvPr/>
          </p:nvSpPr>
          <p:spPr>
            <a:xfrm>
              <a:off x="9536760" y="5292360"/>
              <a:ext cx="3411360" cy="3408120"/>
            </a:xfrm>
            <a:custGeom>
              <a:avLst/>
              <a:gdLst/>
              <a:ahLst/>
              <a:cxnLst/>
              <a:rect l="l" t="t" r="r" b="b"/>
              <a:pathLst>
                <a:path w="4548759" h="4544568">
                  <a:moveTo>
                    <a:pt x="4548759" y="4544568"/>
                  </a:moveTo>
                  <a:lnTo>
                    <a:pt x="0" y="4544568"/>
                  </a:lnTo>
                  <a:lnTo>
                    <a:pt x="0" y="0"/>
                  </a:lnTo>
                  <a:lnTo>
                    <a:pt x="4548759" y="0"/>
                  </a:lnTo>
                  <a:lnTo>
                    <a:pt x="4548759" y="4544568"/>
                  </a:lnTo>
                  <a:close/>
                </a:path>
              </a:pathLst>
            </a:custGeom>
            <a:blipFill rotWithShape="0">
              <a:blip r:embed="rId5"/>
              <a:stretch>
                <a:fillRect l="-7" r="-7"/>
              </a:stretch>
            </a:blipFill>
            <a:ln>
              <a:noFill/>
            </a:ln>
          </p:spPr>
          <p:style>
            <a:lnRef idx="0">
              <a:scrgbClr r="0" g="0" b="0"/>
            </a:lnRef>
            <a:fillRef idx="0">
              <a:scrgbClr r="0" g="0" b="0"/>
            </a:fillRef>
            <a:effectRef idx="0">
              <a:scrgbClr r="0" g="0" b="0"/>
            </a:effectRef>
            <a:fontRef idx="minor"/>
          </p:style>
        </p:sp>
      </p:grpSp>
      <p:grpSp>
        <p:nvGrpSpPr>
          <p:cNvPr id="229" name="Group 20"/>
          <p:cNvGrpSpPr/>
          <p:nvPr/>
        </p:nvGrpSpPr>
        <p:grpSpPr>
          <a:xfrm>
            <a:off x="9723960" y="5471280"/>
            <a:ext cx="3042720" cy="3013200"/>
            <a:chOff x="9723960" y="5471280"/>
            <a:chExt cx="3042720" cy="3013200"/>
          </a:xfrm>
        </p:grpSpPr>
        <p:sp>
          <p:nvSpPr>
            <p:cNvPr id="230" name="CustomShape 21"/>
            <p:cNvSpPr/>
            <p:nvPr/>
          </p:nvSpPr>
          <p:spPr>
            <a:xfrm>
              <a:off x="9723960" y="5471280"/>
              <a:ext cx="3042720" cy="3013200"/>
            </a:xfrm>
            <a:custGeom>
              <a:avLst/>
              <a:gdLst/>
              <a:ahLst/>
              <a:cxnLst/>
              <a:rect l="l" t="t" r="r" b="b"/>
              <a:pathLst>
                <a:path w="4057523" h="4017899">
                  <a:moveTo>
                    <a:pt x="91694" y="254"/>
                  </a:moveTo>
                  <a:lnTo>
                    <a:pt x="4022217" y="44704"/>
                  </a:lnTo>
                  <a:cubicBezTo>
                    <a:pt x="4041775" y="44958"/>
                    <a:pt x="4057523" y="60960"/>
                    <a:pt x="4057269" y="80645"/>
                  </a:cubicBezTo>
                  <a:lnTo>
                    <a:pt x="4001643" y="3982593"/>
                  </a:lnTo>
                  <a:cubicBezTo>
                    <a:pt x="4001389" y="4002278"/>
                    <a:pt x="3985133" y="4017899"/>
                    <a:pt x="3965575" y="4017518"/>
                  </a:cubicBezTo>
                  <a:lnTo>
                    <a:pt x="35052" y="3939667"/>
                  </a:lnTo>
                  <a:cubicBezTo>
                    <a:pt x="15621" y="3939286"/>
                    <a:pt x="0" y="3923284"/>
                    <a:pt x="381" y="3903726"/>
                  </a:cubicBezTo>
                  <a:lnTo>
                    <a:pt x="55880" y="35179"/>
                  </a:lnTo>
                  <a:cubicBezTo>
                    <a:pt x="56134" y="15621"/>
                    <a:pt x="72136" y="0"/>
                    <a:pt x="91694" y="254"/>
                  </a:cubicBezTo>
                  <a:close/>
                </a:path>
              </a:pathLst>
            </a:custGeom>
            <a:blipFill rotWithShape="0">
              <a:blip r:embed="rId9"/>
              <a:stretch>
                <a:fillRect t="-681089" b="-681250"/>
              </a:stretch>
            </a:blipFill>
            <a:ln>
              <a:noFill/>
            </a:ln>
          </p:spPr>
          <p:style>
            <a:lnRef idx="0">
              <a:scrgbClr r="0" g="0" b="0"/>
            </a:lnRef>
            <a:fillRef idx="0">
              <a:scrgbClr r="0" g="0" b="0"/>
            </a:fillRef>
            <a:effectRef idx="0">
              <a:scrgbClr r="0" g="0" b="0"/>
            </a:effectRef>
            <a:fontRef idx="minor"/>
          </p:style>
        </p:sp>
      </p:grpSp>
      <p:grpSp>
        <p:nvGrpSpPr>
          <p:cNvPr id="231" name="Group 22"/>
          <p:cNvGrpSpPr/>
          <p:nvPr/>
        </p:nvGrpSpPr>
        <p:grpSpPr>
          <a:xfrm>
            <a:off x="1103400" y="-31680"/>
            <a:ext cx="7772400" cy="1293480"/>
            <a:chOff x="1103400" y="-31680"/>
            <a:chExt cx="7772400" cy="1293480"/>
          </a:xfrm>
        </p:grpSpPr>
        <p:sp>
          <p:nvSpPr>
            <p:cNvPr id="232" name="CustomShape 23"/>
            <p:cNvSpPr/>
            <p:nvPr/>
          </p:nvSpPr>
          <p:spPr>
            <a:xfrm>
              <a:off x="1103400" y="68040"/>
              <a:ext cx="7772400" cy="1193400"/>
            </a:xfrm>
            <a:custGeom>
              <a:avLst/>
              <a:gdLst/>
              <a:ahLst/>
              <a:cxnLst/>
              <a:rect l="l" t="t" r="r" b="b"/>
              <a:pathLst>
                <a:path w="10363729" h="1591733">
                  <a:moveTo>
                    <a:pt x="0" y="0"/>
                  </a:moveTo>
                  <a:lnTo>
                    <a:pt x="10363729" y="0"/>
                  </a:lnTo>
                  <a:lnTo>
                    <a:pt x="10363729" y="1591733"/>
                  </a:lnTo>
                  <a:lnTo>
                    <a:pt x="0" y="1591733"/>
                  </a:lnTo>
                  <a:close/>
                </a:path>
              </a:pathLst>
            </a:custGeom>
            <a:noFill/>
            <a:ln>
              <a:noFill/>
            </a:ln>
          </p:spPr>
          <p:style>
            <a:lnRef idx="0">
              <a:scrgbClr r="0" g="0" b="0"/>
            </a:lnRef>
            <a:fillRef idx="0">
              <a:scrgbClr r="0" g="0" b="0"/>
            </a:fillRef>
            <a:effectRef idx="0">
              <a:scrgbClr r="0" g="0" b="0"/>
            </a:effectRef>
            <a:fontRef idx="minor"/>
          </p:style>
        </p:sp>
        <p:sp>
          <p:nvSpPr>
            <p:cNvPr id="233" name="CustomShape 24"/>
            <p:cNvSpPr/>
            <p:nvPr/>
          </p:nvSpPr>
          <p:spPr>
            <a:xfrm>
              <a:off x="1103400" y="-31680"/>
              <a:ext cx="7772400" cy="1293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9799"/>
                </a:lnSpc>
              </a:pPr>
              <a:r>
                <a:rPr lang="en-US" sz="7000" b="0" strike="noStrike" spc="-1">
                  <a:solidFill>
                    <a:srgbClr val="FFFFFF"/>
                  </a:solidFill>
                  <a:latin typeface="Magnolia Script"/>
                  <a:ea typeface="Magnolia Script"/>
                </a:rPr>
                <a:t>Lessons Learnt </a:t>
              </a:r>
              <a:endParaRPr lang="en-IN" sz="7000" b="0" strike="noStrike" spc="-1">
                <a:latin typeface="Arial"/>
              </a:endParaRPr>
            </a:p>
          </p:txBody>
        </p:sp>
      </p:grpSp>
      <p:sp>
        <p:nvSpPr>
          <p:cNvPr id="234" name="CustomShape 25"/>
          <p:cNvSpPr/>
          <p:nvPr/>
        </p:nvSpPr>
        <p:spPr>
          <a:xfrm>
            <a:off x="1103400" y="1262160"/>
            <a:ext cx="4550040" cy="278280"/>
          </a:xfrm>
          <a:custGeom>
            <a:avLst/>
            <a:gdLst/>
            <a:ahLst/>
            <a:cxnLst/>
            <a:rect l="l" t="t" r="r" b="b"/>
            <a:pathLst>
              <a:path w="4550566" h="278722">
                <a:moveTo>
                  <a:pt x="0" y="0"/>
                </a:moveTo>
                <a:lnTo>
                  <a:pt x="4550566" y="0"/>
                </a:lnTo>
                <a:lnTo>
                  <a:pt x="4550566" y="278722"/>
                </a:lnTo>
                <a:lnTo>
                  <a:pt x="0" y="278722"/>
                </a:lnTo>
                <a:lnTo>
                  <a:pt x="0" y="0"/>
                </a:lnTo>
                <a:close/>
              </a:path>
            </a:pathLst>
          </a:custGeom>
          <a:blipFill rotWithShape="0">
            <a:blip r:embed="rId10"/>
            <a:stretch>
              <a:fillRect t="-29059" b="-29059"/>
            </a:stretch>
          </a:blipFill>
          <a:ln>
            <a:noFill/>
          </a:ln>
        </p:spPr>
        <p:style>
          <a:lnRef idx="0">
            <a:scrgbClr r="0" g="0" b="0"/>
          </a:lnRef>
          <a:fillRef idx="0">
            <a:scrgbClr r="0" g="0" b="0"/>
          </a:fillRef>
          <a:effectRef idx="0">
            <a:scrgbClr r="0" g="0" b="0"/>
          </a:effectRef>
          <a:fontRef idx="minor"/>
        </p:style>
      </p:sp>
      <p:sp>
        <p:nvSpPr>
          <p:cNvPr id="235" name="CustomShape 26"/>
          <p:cNvSpPr/>
          <p:nvPr/>
        </p:nvSpPr>
        <p:spPr>
          <a:xfrm>
            <a:off x="607320" y="2073960"/>
            <a:ext cx="677520" cy="677520"/>
          </a:xfrm>
          <a:custGeom>
            <a:avLst/>
            <a:gdLst/>
            <a:ahLst/>
            <a:cxnLst/>
            <a:rect l="l" t="t" r="r" b="b"/>
            <a:pathLst>
              <a:path w="677751" h="677751">
                <a:moveTo>
                  <a:pt x="0" y="0"/>
                </a:moveTo>
                <a:lnTo>
                  <a:pt x="677751" y="0"/>
                </a:lnTo>
                <a:lnTo>
                  <a:pt x="677751" y="677751"/>
                </a:lnTo>
                <a:lnTo>
                  <a:pt x="0" y="677751"/>
                </a:lnTo>
                <a:lnTo>
                  <a:pt x="0" y="0"/>
                </a:lnTo>
                <a:close/>
              </a:path>
            </a:pathLst>
          </a:custGeom>
          <a:blipFill rotWithShape="0">
            <a:blip r:embed="rId11"/>
            <a:stretch>
              <a:fillRect/>
            </a:stretch>
          </a:blipFill>
          <a:ln>
            <a:noFill/>
          </a:ln>
        </p:spPr>
        <p:style>
          <a:lnRef idx="0">
            <a:scrgbClr r="0" g="0" b="0"/>
          </a:lnRef>
          <a:fillRef idx="0">
            <a:scrgbClr r="0" g="0" b="0"/>
          </a:fillRef>
          <a:effectRef idx="0">
            <a:scrgbClr r="0" g="0" b="0"/>
          </a:effectRef>
          <a:fontRef idx="minor"/>
        </p:style>
      </p:sp>
      <p:grpSp>
        <p:nvGrpSpPr>
          <p:cNvPr id="236" name="Group 27"/>
          <p:cNvGrpSpPr/>
          <p:nvPr/>
        </p:nvGrpSpPr>
        <p:grpSpPr>
          <a:xfrm>
            <a:off x="1410480" y="2115720"/>
            <a:ext cx="7465320" cy="1693080"/>
            <a:chOff x="1410480" y="2115720"/>
            <a:chExt cx="7465320" cy="1693080"/>
          </a:xfrm>
        </p:grpSpPr>
        <p:sp>
          <p:nvSpPr>
            <p:cNvPr id="237" name="CustomShape 28"/>
            <p:cNvSpPr/>
            <p:nvPr/>
          </p:nvSpPr>
          <p:spPr>
            <a:xfrm>
              <a:off x="1410480" y="2144160"/>
              <a:ext cx="7465320" cy="1664640"/>
            </a:xfrm>
            <a:custGeom>
              <a:avLst/>
              <a:gdLst/>
              <a:ahLst/>
              <a:cxnLst/>
              <a:rect l="l" t="t" r="r" b="b"/>
              <a:pathLst>
                <a:path w="9954406" h="2219799">
                  <a:moveTo>
                    <a:pt x="0" y="0"/>
                  </a:moveTo>
                  <a:lnTo>
                    <a:pt x="9954406" y="0"/>
                  </a:lnTo>
                  <a:lnTo>
                    <a:pt x="9954406" y="2219799"/>
                  </a:lnTo>
                  <a:lnTo>
                    <a:pt x="0" y="2219799"/>
                  </a:lnTo>
                  <a:close/>
                </a:path>
              </a:pathLst>
            </a:custGeom>
            <a:noFill/>
            <a:ln>
              <a:noFill/>
            </a:ln>
          </p:spPr>
          <p:style>
            <a:lnRef idx="0">
              <a:scrgbClr r="0" g="0" b="0"/>
            </a:lnRef>
            <a:fillRef idx="0">
              <a:scrgbClr r="0" g="0" b="0"/>
            </a:fillRef>
            <a:effectRef idx="0">
              <a:scrgbClr r="0" g="0" b="0"/>
            </a:effectRef>
            <a:fontRef idx="minor"/>
          </p:style>
        </p:sp>
        <p:sp>
          <p:nvSpPr>
            <p:cNvPr id="238" name="CustomShape 29"/>
            <p:cNvSpPr/>
            <p:nvPr/>
          </p:nvSpPr>
          <p:spPr>
            <a:xfrm>
              <a:off x="1410480" y="2115720"/>
              <a:ext cx="7465320" cy="16930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642"/>
                </a:lnSpc>
              </a:pPr>
              <a:r>
                <a:rPr lang="en-US" sz="1890" b="0" strike="noStrike" spc="-1">
                  <a:solidFill>
                    <a:srgbClr val="FFFFFF"/>
                  </a:solidFill>
                  <a:latin typeface="Open Sans"/>
                  <a:ea typeface="Open Sans"/>
                </a:rPr>
                <a:t>Efficient Coding and Problem-Solving*</a:t>
              </a:r>
              <a:endParaRPr lang="en-IN" sz="1890" b="0" strike="noStrike" spc="-1">
                <a:latin typeface="Arial"/>
              </a:endParaRPr>
            </a:p>
            <a:p>
              <a:pPr>
                <a:lnSpc>
                  <a:spcPts val="2642"/>
                </a:lnSpc>
              </a:pPr>
              <a:r>
                <a:rPr lang="en-US" sz="1890" b="0" strike="noStrike" spc="-1">
                  <a:solidFill>
                    <a:srgbClr val="FFFFFF"/>
                  </a:solidFill>
                  <a:latin typeface="Open Sans"/>
                  <a:ea typeface="Open Sans"/>
                </a:rPr>
                <a:t>- Writing optimized code that minimizes resource usage and maximizes performance.</a:t>
              </a:r>
              <a:endParaRPr lang="en-IN" sz="1890" b="0" strike="noStrike" spc="-1">
                <a:latin typeface="Arial"/>
              </a:endParaRPr>
            </a:p>
            <a:p>
              <a:pPr>
                <a:lnSpc>
                  <a:spcPts val="2642"/>
                </a:lnSpc>
              </a:pPr>
              <a:r>
                <a:rPr lang="en-US" sz="1890" b="0" strike="noStrike" spc="-1">
                  <a:solidFill>
                    <a:srgbClr val="FFFFFF"/>
                  </a:solidFill>
                  <a:latin typeface="Open Sans"/>
                  <a:ea typeface="Open Sans"/>
                </a:rPr>
                <a:t>- Breaking down complex problems into manageable parts and solving them efficiently.</a:t>
              </a:r>
              <a:endParaRPr lang="en-IN" sz="1890" b="0" strike="noStrike" spc="-1">
                <a:latin typeface="Arial"/>
              </a:endParaRPr>
            </a:p>
          </p:txBody>
        </p:sp>
      </p:grpSp>
      <p:grpSp>
        <p:nvGrpSpPr>
          <p:cNvPr id="239" name="Group 30"/>
          <p:cNvGrpSpPr/>
          <p:nvPr/>
        </p:nvGrpSpPr>
        <p:grpSpPr>
          <a:xfrm>
            <a:off x="698400" y="2228760"/>
            <a:ext cx="495720" cy="318240"/>
            <a:chOff x="698400" y="2228760"/>
            <a:chExt cx="495720" cy="318240"/>
          </a:xfrm>
        </p:grpSpPr>
        <p:sp>
          <p:nvSpPr>
            <p:cNvPr id="240" name="CustomShape 31"/>
            <p:cNvSpPr/>
            <p:nvPr/>
          </p:nvSpPr>
          <p:spPr>
            <a:xfrm>
              <a:off x="698400" y="2250000"/>
              <a:ext cx="495720" cy="297000"/>
            </a:xfrm>
            <a:custGeom>
              <a:avLst/>
              <a:gdLst/>
              <a:ahLst/>
              <a:cxnLst/>
              <a:rect l="l" t="t" r="r" b="b"/>
              <a:pathLst>
                <a:path w="661480" h="396240">
                  <a:moveTo>
                    <a:pt x="0" y="0"/>
                  </a:moveTo>
                  <a:lnTo>
                    <a:pt x="661480" y="0"/>
                  </a:lnTo>
                  <a:lnTo>
                    <a:pt x="661480" y="396240"/>
                  </a:lnTo>
                  <a:lnTo>
                    <a:pt x="0" y="396240"/>
                  </a:lnTo>
                  <a:close/>
                </a:path>
              </a:pathLst>
            </a:custGeom>
            <a:noFill/>
            <a:ln>
              <a:noFill/>
            </a:ln>
          </p:spPr>
          <p:style>
            <a:lnRef idx="0">
              <a:scrgbClr r="0" g="0" b="0"/>
            </a:lnRef>
            <a:fillRef idx="0">
              <a:scrgbClr r="0" g="0" b="0"/>
            </a:fillRef>
            <a:effectRef idx="0">
              <a:scrgbClr r="0" g="0" b="0"/>
            </a:effectRef>
            <a:fontRef idx="minor"/>
          </p:style>
        </p:sp>
        <p:sp>
          <p:nvSpPr>
            <p:cNvPr id="241" name="CustomShape 32"/>
            <p:cNvSpPr/>
            <p:nvPr/>
          </p:nvSpPr>
          <p:spPr>
            <a:xfrm>
              <a:off x="698400" y="2228760"/>
              <a:ext cx="495720" cy="3182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ts val="2520"/>
                </a:lnSpc>
              </a:pPr>
              <a:r>
                <a:rPr lang="en-US" sz="1800" b="1" strike="noStrike" spc="-1">
                  <a:solidFill>
                    <a:srgbClr val="FFFFFF"/>
                  </a:solidFill>
                  <a:latin typeface="Open Sans Bold"/>
                  <a:ea typeface="Open Sans Bold"/>
                </a:rPr>
                <a:t>01</a:t>
              </a:r>
              <a:endParaRPr lang="en-IN" sz="1800" b="0" strike="noStrike" spc="-1">
                <a:latin typeface="Arial"/>
              </a:endParaRPr>
            </a:p>
          </p:txBody>
        </p:sp>
      </p:grpSp>
      <p:sp>
        <p:nvSpPr>
          <p:cNvPr id="242" name="CustomShape 33"/>
          <p:cNvSpPr/>
          <p:nvPr/>
        </p:nvSpPr>
        <p:spPr>
          <a:xfrm>
            <a:off x="560520" y="4213800"/>
            <a:ext cx="677520" cy="677520"/>
          </a:xfrm>
          <a:custGeom>
            <a:avLst/>
            <a:gdLst/>
            <a:ahLst/>
            <a:cxnLst/>
            <a:rect l="l" t="t" r="r" b="b"/>
            <a:pathLst>
              <a:path w="677751" h="677751">
                <a:moveTo>
                  <a:pt x="0" y="0"/>
                </a:moveTo>
                <a:lnTo>
                  <a:pt x="677751" y="0"/>
                </a:lnTo>
                <a:lnTo>
                  <a:pt x="677751" y="677751"/>
                </a:lnTo>
                <a:lnTo>
                  <a:pt x="0" y="677751"/>
                </a:lnTo>
                <a:lnTo>
                  <a:pt x="0" y="0"/>
                </a:lnTo>
                <a:close/>
              </a:path>
            </a:pathLst>
          </a:custGeom>
          <a:blipFill rotWithShape="0">
            <a:blip r:embed="rId11"/>
            <a:stretch>
              <a:fillRect/>
            </a:stretch>
          </a:blipFill>
          <a:ln>
            <a:noFill/>
          </a:ln>
        </p:spPr>
        <p:style>
          <a:lnRef idx="0">
            <a:scrgbClr r="0" g="0" b="0"/>
          </a:lnRef>
          <a:fillRef idx="0">
            <a:scrgbClr r="0" g="0" b="0"/>
          </a:fillRef>
          <a:effectRef idx="0">
            <a:scrgbClr r="0" g="0" b="0"/>
          </a:effectRef>
          <a:fontRef idx="minor"/>
        </p:style>
      </p:sp>
      <p:grpSp>
        <p:nvGrpSpPr>
          <p:cNvPr id="243" name="Group 34"/>
          <p:cNvGrpSpPr/>
          <p:nvPr/>
        </p:nvGrpSpPr>
        <p:grpSpPr>
          <a:xfrm>
            <a:off x="1410480" y="4213080"/>
            <a:ext cx="7845120" cy="1774080"/>
            <a:chOff x="1410480" y="4213080"/>
            <a:chExt cx="7845120" cy="1774080"/>
          </a:xfrm>
        </p:grpSpPr>
        <p:sp>
          <p:nvSpPr>
            <p:cNvPr id="244" name="CustomShape 35"/>
            <p:cNvSpPr/>
            <p:nvPr/>
          </p:nvSpPr>
          <p:spPr>
            <a:xfrm>
              <a:off x="1410480" y="4248720"/>
              <a:ext cx="7845120" cy="1738440"/>
            </a:xfrm>
            <a:custGeom>
              <a:avLst/>
              <a:gdLst/>
              <a:ahLst/>
              <a:cxnLst/>
              <a:rect l="l" t="t" r="r" b="b"/>
              <a:pathLst>
                <a:path w="10460472" h="2318165">
                  <a:moveTo>
                    <a:pt x="0" y="0"/>
                  </a:moveTo>
                  <a:lnTo>
                    <a:pt x="10460472" y="0"/>
                  </a:lnTo>
                  <a:lnTo>
                    <a:pt x="10460472" y="2318165"/>
                  </a:lnTo>
                  <a:lnTo>
                    <a:pt x="0" y="2318165"/>
                  </a:lnTo>
                  <a:close/>
                </a:path>
              </a:pathLst>
            </a:custGeom>
            <a:noFill/>
            <a:ln>
              <a:noFill/>
            </a:ln>
          </p:spPr>
          <p:style>
            <a:lnRef idx="0">
              <a:scrgbClr r="0" g="0" b="0"/>
            </a:lnRef>
            <a:fillRef idx="0">
              <a:scrgbClr r="0" g="0" b="0"/>
            </a:fillRef>
            <a:effectRef idx="0">
              <a:scrgbClr r="0" g="0" b="0"/>
            </a:effectRef>
            <a:fontRef idx="minor"/>
          </p:style>
        </p:sp>
        <p:sp>
          <p:nvSpPr>
            <p:cNvPr id="245" name="CustomShape 36"/>
            <p:cNvSpPr/>
            <p:nvPr/>
          </p:nvSpPr>
          <p:spPr>
            <a:xfrm>
              <a:off x="1410480" y="4213080"/>
              <a:ext cx="7845120" cy="17740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744"/>
                </a:lnSpc>
              </a:pPr>
              <a:r>
                <a:rPr lang="en-US" sz="1960" b="0" strike="noStrike" spc="-1">
                  <a:solidFill>
                    <a:srgbClr val="FFFFFF"/>
                  </a:solidFill>
                  <a:latin typeface="Open Sans"/>
                  <a:ea typeface="Open Sans"/>
                </a:rPr>
                <a:t> Effective Data Management*</a:t>
              </a:r>
              <a:endParaRPr lang="en-IN" sz="1960" b="0" strike="noStrike" spc="-1">
                <a:latin typeface="Arial"/>
              </a:endParaRPr>
            </a:p>
            <a:p>
              <a:pPr>
                <a:lnSpc>
                  <a:spcPts val="2744"/>
                </a:lnSpc>
              </a:pPr>
              <a:r>
                <a:rPr lang="en-US" sz="1960" b="0" strike="noStrike" spc="-1">
                  <a:solidFill>
                    <a:srgbClr val="FFFFFF"/>
                  </a:solidFill>
                  <a:latin typeface="Open Sans"/>
                  <a:ea typeface="Open Sans"/>
                </a:rPr>
                <a:t>- Organizing and structuring data for efficient retrieval and manipulation.</a:t>
              </a:r>
              <a:endParaRPr lang="en-IN" sz="1960" b="0" strike="noStrike" spc="-1">
                <a:latin typeface="Arial"/>
              </a:endParaRPr>
            </a:p>
            <a:p>
              <a:pPr>
                <a:lnSpc>
                  <a:spcPts val="2744"/>
                </a:lnSpc>
              </a:pPr>
              <a:r>
                <a:rPr lang="en-US" sz="1960" b="0" strike="noStrike" spc="-1">
                  <a:solidFill>
                    <a:srgbClr val="FFFFFF"/>
                  </a:solidFill>
                  <a:latin typeface="Open Sans"/>
                  <a:ea typeface="Open Sans"/>
                </a:rPr>
                <a:t>- Choosing the right data structures to suit the problem's requirements.</a:t>
              </a:r>
              <a:endParaRPr lang="en-IN" sz="1960" b="0" strike="noStrike" spc="-1">
                <a:latin typeface="Arial"/>
              </a:endParaRPr>
            </a:p>
          </p:txBody>
        </p:sp>
      </p:grpSp>
      <p:grpSp>
        <p:nvGrpSpPr>
          <p:cNvPr id="246" name="Group 37"/>
          <p:cNvGrpSpPr/>
          <p:nvPr/>
        </p:nvGrpSpPr>
        <p:grpSpPr>
          <a:xfrm>
            <a:off x="651240" y="4368600"/>
            <a:ext cx="495720" cy="318240"/>
            <a:chOff x="651240" y="4368600"/>
            <a:chExt cx="495720" cy="318240"/>
          </a:xfrm>
        </p:grpSpPr>
        <p:sp>
          <p:nvSpPr>
            <p:cNvPr id="247" name="CustomShape 38"/>
            <p:cNvSpPr/>
            <p:nvPr/>
          </p:nvSpPr>
          <p:spPr>
            <a:xfrm>
              <a:off x="651240" y="4389840"/>
              <a:ext cx="495720" cy="297000"/>
            </a:xfrm>
            <a:custGeom>
              <a:avLst/>
              <a:gdLst/>
              <a:ahLst/>
              <a:cxnLst/>
              <a:rect l="l" t="t" r="r" b="b"/>
              <a:pathLst>
                <a:path w="661480" h="396240">
                  <a:moveTo>
                    <a:pt x="0" y="0"/>
                  </a:moveTo>
                  <a:lnTo>
                    <a:pt x="661480" y="0"/>
                  </a:lnTo>
                  <a:lnTo>
                    <a:pt x="661480" y="396240"/>
                  </a:lnTo>
                  <a:lnTo>
                    <a:pt x="0" y="396240"/>
                  </a:lnTo>
                  <a:close/>
                </a:path>
              </a:pathLst>
            </a:custGeom>
            <a:noFill/>
            <a:ln>
              <a:noFill/>
            </a:ln>
          </p:spPr>
          <p:style>
            <a:lnRef idx="0">
              <a:scrgbClr r="0" g="0" b="0"/>
            </a:lnRef>
            <a:fillRef idx="0">
              <a:scrgbClr r="0" g="0" b="0"/>
            </a:fillRef>
            <a:effectRef idx="0">
              <a:scrgbClr r="0" g="0" b="0"/>
            </a:effectRef>
            <a:fontRef idx="minor"/>
          </p:style>
        </p:sp>
        <p:sp>
          <p:nvSpPr>
            <p:cNvPr id="248" name="CustomShape 39"/>
            <p:cNvSpPr/>
            <p:nvPr/>
          </p:nvSpPr>
          <p:spPr>
            <a:xfrm>
              <a:off x="651240" y="4368600"/>
              <a:ext cx="495720" cy="3182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ts val="2520"/>
                </a:lnSpc>
              </a:pPr>
              <a:r>
                <a:rPr lang="en-US" sz="1800" b="1" strike="noStrike" spc="-1">
                  <a:solidFill>
                    <a:srgbClr val="FFFFFF"/>
                  </a:solidFill>
                  <a:latin typeface="Open Sans Bold"/>
                  <a:ea typeface="Open Sans Bold"/>
                </a:rPr>
                <a:t>02</a:t>
              </a:r>
              <a:endParaRPr lang="en-IN" sz="1800" b="0" strike="noStrike" spc="-1">
                <a:latin typeface="Arial"/>
              </a:endParaRPr>
            </a:p>
          </p:txBody>
        </p:sp>
      </p:grpSp>
      <p:sp>
        <p:nvSpPr>
          <p:cNvPr id="249" name="CustomShape 40"/>
          <p:cNvSpPr/>
          <p:nvPr/>
        </p:nvSpPr>
        <p:spPr>
          <a:xfrm>
            <a:off x="651240" y="6319080"/>
            <a:ext cx="677520" cy="677520"/>
          </a:xfrm>
          <a:custGeom>
            <a:avLst/>
            <a:gdLst/>
            <a:ahLst/>
            <a:cxnLst/>
            <a:rect l="l" t="t" r="r" b="b"/>
            <a:pathLst>
              <a:path w="677751" h="677751">
                <a:moveTo>
                  <a:pt x="0" y="0"/>
                </a:moveTo>
                <a:lnTo>
                  <a:pt x="677751" y="0"/>
                </a:lnTo>
                <a:lnTo>
                  <a:pt x="677751" y="677751"/>
                </a:lnTo>
                <a:lnTo>
                  <a:pt x="0" y="677751"/>
                </a:lnTo>
                <a:lnTo>
                  <a:pt x="0" y="0"/>
                </a:lnTo>
                <a:close/>
              </a:path>
            </a:pathLst>
          </a:custGeom>
          <a:blipFill rotWithShape="0">
            <a:blip r:embed="rId11"/>
            <a:stretch>
              <a:fillRect/>
            </a:stretch>
          </a:blipFill>
          <a:ln>
            <a:noFill/>
          </a:ln>
        </p:spPr>
        <p:style>
          <a:lnRef idx="0">
            <a:scrgbClr r="0" g="0" b="0"/>
          </a:lnRef>
          <a:fillRef idx="0">
            <a:scrgbClr r="0" g="0" b="0"/>
          </a:fillRef>
          <a:effectRef idx="0">
            <a:scrgbClr r="0" g="0" b="0"/>
          </a:effectRef>
          <a:fontRef idx="minor"/>
        </p:style>
      </p:sp>
      <p:grpSp>
        <p:nvGrpSpPr>
          <p:cNvPr id="250" name="Group 41"/>
          <p:cNvGrpSpPr/>
          <p:nvPr/>
        </p:nvGrpSpPr>
        <p:grpSpPr>
          <a:xfrm>
            <a:off x="1410480" y="6390000"/>
            <a:ext cx="8010360" cy="1767960"/>
            <a:chOff x="1410480" y="6390000"/>
            <a:chExt cx="8010360" cy="1767960"/>
          </a:xfrm>
        </p:grpSpPr>
        <p:sp>
          <p:nvSpPr>
            <p:cNvPr id="251" name="CustomShape 42"/>
            <p:cNvSpPr/>
            <p:nvPr/>
          </p:nvSpPr>
          <p:spPr>
            <a:xfrm>
              <a:off x="1410480" y="6425640"/>
              <a:ext cx="8010360" cy="1731960"/>
            </a:xfrm>
            <a:custGeom>
              <a:avLst/>
              <a:gdLst/>
              <a:ahLst/>
              <a:cxnLst/>
              <a:rect l="l" t="t" r="r" b="b"/>
              <a:pathLst>
                <a:path w="10680992" h="2309995">
                  <a:moveTo>
                    <a:pt x="0" y="0"/>
                  </a:moveTo>
                  <a:lnTo>
                    <a:pt x="10680992" y="0"/>
                  </a:lnTo>
                  <a:lnTo>
                    <a:pt x="10680992" y="2309995"/>
                  </a:lnTo>
                  <a:lnTo>
                    <a:pt x="0" y="2309995"/>
                  </a:lnTo>
                  <a:close/>
                </a:path>
              </a:pathLst>
            </a:custGeom>
            <a:noFill/>
            <a:ln>
              <a:noFill/>
            </a:ln>
          </p:spPr>
          <p:style>
            <a:lnRef idx="0">
              <a:scrgbClr r="0" g="0" b="0"/>
            </a:lnRef>
            <a:fillRef idx="0">
              <a:scrgbClr r="0" g="0" b="0"/>
            </a:fillRef>
            <a:effectRef idx="0">
              <a:scrgbClr r="0" g="0" b="0"/>
            </a:effectRef>
            <a:fontRef idx="minor"/>
          </p:style>
        </p:sp>
        <p:sp>
          <p:nvSpPr>
            <p:cNvPr id="252" name="CustomShape 43"/>
            <p:cNvSpPr/>
            <p:nvPr/>
          </p:nvSpPr>
          <p:spPr>
            <a:xfrm>
              <a:off x="1410480" y="6390000"/>
              <a:ext cx="8010360" cy="17679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735"/>
                </a:lnSpc>
              </a:pPr>
              <a:r>
                <a:rPr lang="en-US" sz="1960" b="0" strike="noStrike" spc="-1">
                  <a:solidFill>
                    <a:srgbClr val="FFFFFF"/>
                  </a:solidFill>
                  <a:latin typeface="Open Sans"/>
                  <a:ea typeface="Open Sans"/>
                </a:rPr>
                <a:t>Scalable System Design*</a:t>
              </a:r>
              <a:endParaRPr lang="en-IN" sz="1960" b="0" strike="noStrike" spc="-1">
                <a:latin typeface="Arial"/>
              </a:endParaRPr>
            </a:p>
            <a:p>
              <a:pPr>
                <a:lnSpc>
                  <a:spcPts val="2735"/>
                </a:lnSpc>
              </a:pPr>
              <a:r>
                <a:rPr lang="en-US" sz="1960" b="0" strike="noStrike" spc="-1">
                  <a:solidFill>
                    <a:srgbClr val="FFFFFF"/>
                  </a:solidFill>
                  <a:latin typeface="Open Sans"/>
                  <a:ea typeface="Open Sans"/>
                </a:rPr>
                <a:t>- Designing systems that can handle increased traffic, data, or user demands.</a:t>
              </a:r>
              <a:endParaRPr lang="en-IN" sz="1960" b="0" strike="noStrike" spc="-1">
                <a:latin typeface="Arial"/>
              </a:endParaRPr>
            </a:p>
            <a:p>
              <a:pPr>
                <a:lnSpc>
                  <a:spcPts val="2735"/>
                </a:lnSpc>
              </a:pPr>
              <a:r>
                <a:rPr lang="en-US" sz="1960" b="0" strike="noStrike" spc="-1">
                  <a:solidFill>
                    <a:srgbClr val="FFFFFF"/>
                  </a:solidFill>
                  <a:latin typeface="Open Sans"/>
                  <a:ea typeface="Open Sans"/>
                </a:rPr>
                <a:t>- Building systems that are flexible and adaptable to changing requirements.</a:t>
              </a:r>
              <a:endParaRPr lang="en-IN" sz="1960" b="0" strike="noStrike" spc="-1">
                <a:latin typeface="Arial"/>
              </a:endParaRPr>
            </a:p>
          </p:txBody>
        </p:sp>
      </p:grpSp>
      <p:grpSp>
        <p:nvGrpSpPr>
          <p:cNvPr id="253" name="Group 44"/>
          <p:cNvGrpSpPr/>
          <p:nvPr/>
        </p:nvGrpSpPr>
        <p:grpSpPr>
          <a:xfrm>
            <a:off x="698400" y="6473520"/>
            <a:ext cx="495720" cy="318240"/>
            <a:chOff x="698400" y="6473520"/>
            <a:chExt cx="495720" cy="318240"/>
          </a:xfrm>
        </p:grpSpPr>
        <p:sp>
          <p:nvSpPr>
            <p:cNvPr id="254" name="CustomShape 45"/>
            <p:cNvSpPr/>
            <p:nvPr/>
          </p:nvSpPr>
          <p:spPr>
            <a:xfrm>
              <a:off x="698400" y="6494760"/>
              <a:ext cx="495720" cy="297000"/>
            </a:xfrm>
            <a:custGeom>
              <a:avLst/>
              <a:gdLst/>
              <a:ahLst/>
              <a:cxnLst/>
              <a:rect l="l" t="t" r="r" b="b"/>
              <a:pathLst>
                <a:path w="661480" h="396240">
                  <a:moveTo>
                    <a:pt x="0" y="0"/>
                  </a:moveTo>
                  <a:lnTo>
                    <a:pt x="661480" y="0"/>
                  </a:lnTo>
                  <a:lnTo>
                    <a:pt x="661480" y="396240"/>
                  </a:lnTo>
                  <a:lnTo>
                    <a:pt x="0" y="396240"/>
                  </a:lnTo>
                  <a:close/>
                </a:path>
              </a:pathLst>
            </a:custGeom>
            <a:noFill/>
            <a:ln>
              <a:noFill/>
            </a:ln>
          </p:spPr>
          <p:style>
            <a:lnRef idx="0">
              <a:scrgbClr r="0" g="0" b="0"/>
            </a:lnRef>
            <a:fillRef idx="0">
              <a:scrgbClr r="0" g="0" b="0"/>
            </a:fillRef>
            <a:effectRef idx="0">
              <a:scrgbClr r="0" g="0" b="0"/>
            </a:effectRef>
            <a:fontRef idx="minor"/>
          </p:style>
        </p:sp>
        <p:sp>
          <p:nvSpPr>
            <p:cNvPr id="255" name="CustomShape 46"/>
            <p:cNvSpPr/>
            <p:nvPr/>
          </p:nvSpPr>
          <p:spPr>
            <a:xfrm>
              <a:off x="698400" y="6473520"/>
              <a:ext cx="495720" cy="3182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ts val="2520"/>
                </a:lnSpc>
              </a:pPr>
              <a:r>
                <a:rPr lang="en-US" sz="1800" b="1" strike="noStrike" spc="-1">
                  <a:solidFill>
                    <a:srgbClr val="FFFFFF"/>
                  </a:solidFill>
                  <a:latin typeface="Open Sans Bold"/>
                  <a:ea typeface="Open Sans Bold"/>
                </a:rPr>
                <a:t>03</a:t>
              </a:r>
              <a:endParaRPr lang="en-IN" sz="1800" b="0" strike="noStrike" spc="-1">
                <a:latin typeface="Arial"/>
              </a:endParaRPr>
            </a:p>
          </p:txBody>
        </p:sp>
      </p:grpSp>
      <p:sp>
        <p:nvSpPr>
          <p:cNvPr id="256" name="CustomShape 47"/>
          <p:cNvSpPr/>
          <p:nvPr/>
        </p:nvSpPr>
        <p:spPr>
          <a:xfrm>
            <a:off x="651240" y="8453880"/>
            <a:ext cx="677520" cy="677520"/>
          </a:xfrm>
          <a:custGeom>
            <a:avLst/>
            <a:gdLst/>
            <a:ahLst/>
            <a:cxnLst/>
            <a:rect l="l" t="t" r="r" b="b"/>
            <a:pathLst>
              <a:path w="677751" h="677751">
                <a:moveTo>
                  <a:pt x="0" y="0"/>
                </a:moveTo>
                <a:lnTo>
                  <a:pt x="677751" y="0"/>
                </a:lnTo>
                <a:lnTo>
                  <a:pt x="677751" y="677751"/>
                </a:lnTo>
                <a:lnTo>
                  <a:pt x="0" y="677751"/>
                </a:lnTo>
                <a:lnTo>
                  <a:pt x="0" y="0"/>
                </a:lnTo>
                <a:close/>
              </a:path>
            </a:pathLst>
          </a:custGeom>
          <a:blipFill rotWithShape="0">
            <a:blip r:embed="rId11"/>
            <a:stretch>
              <a:fillRect/>
            </a:stretch>
          </a:blipFill>
          <a:ln>
            <a:noFill/>
          </a:ln>
        </p:spPr>
        <p:style>
          <a:lnRef idx="0">
            <a:scrgbClr r="0" g="0" b="0"/>
          </a:lnRef>
          <a:fillRef idx="0">
            <a:scrgbClr r="0" g="0" b="0"/>
          </a:fillRef>
          <a:effectRef idx="0">
            <a:scrgbClr r="0" g="0" b="0"/>
          </a:effectRef>
          <a:fontRef idx="minor"/>
        </p:style>
      </p:sp>
      <p:grpSp>
        <p:nvGrpSpPr>
          <p:cNvPr id="257" name="Group 48"/>
          <p:cNvGrpSpPr/>
          <p:nvPr/>
        </p:nvGrpSpPr>
        <p:grpSpPr>
          <a:xfrm>
            <a:off x="1410480" y="8577000"/>
            <a:ext cx="9111240" cy="1127520"/>
            <a:chOff x="1410480" y="8577000"/>
            <a:chExt cx="9111240" cy="1127520"/>
          </a:xfrm>
        </p:grpSpPr>
        <p:sp>
          <p:nvSpPr>
            <p:cNvPr id="258" name="CustomShape 49"/>
            <p:cNvSpPr/>
            <p:nvPr/>
          </p:nvSpPr>
          <p:spPr>
            <a:xfrm>
              <a:off x="1410480" y="8605800"/>
              <a:ext cx="9111240" cy="1098720"/>
            </a:xfrm>
            <a:custGeom>
              <a:avLst/>
              <a:gdLst/>
              <a:ahLst/>
              <a:cxnLst/>
              <a:rect l="l" t="t" r="r" b="b"/>
              <a:pathLst>
                <a:path w="12148967" h="1465580">
                  <a:moveTo>
                    <a:pt x="0" y="0"/>
                  </a:moveTo>
                  <a:lnTo>
                    <a:pt x="12148967" y="0"/>
                  </a:lnTo>
                  <a:lnTo>
                    <a:pt x="12148967" y="1465580"/>
                  </a:lnTo>
                  <a:lnTo>
                    <a:pt x="0" y="1465580"/>
                  </a:lnTo>
                  <a:close/>
                </a:path>
              </a:pathLst>
            </a:custGeom>
            <a:noFill/>
            <a:ln>
              <a:noFill/>
            </a:ln>
          </p:spPr>
          <p:style>
            <a:lnRef idx="0">
              <a:scrgbClr r="0" g="0" b="0"/>
            </a:lnRef>
            <a:fillRef idx="0">
              <a:scrgbClr r="0" g="0" b="0"/>
            </a:fillRef>
            <a:effectRef idx="0">
              <a:scrgbClr r="0" g="0" b="0"/>
            </a:effectRef>
            <a:fontRef idx="minor"/>
          </p:style>
        </p:sp>
        <p:sp>
          <p:nvSpPr>
            <p:cNvPr id="259" name="CustomShape 50"/>
            <p:cNvSpPr/>
            <p:nvPr/>
          </p:nvSpPr>
          <p:spPr>
            <a:xfrm>
              <a:off x="1410480" y="8577000"/>
              <a:ext cx="9111240" cy="11275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940"/>
                </a:lnSpc>
              </a:pPr>
              <a:r>
                <a:rPr lang="en-US" sz="2100" b="0" strike="noStrike" spc="-1">
                  <a:solidFill>
                    <a:srgbClr val="FFFFFF"/>
                  </a:solidFill>
                  <a:latin typeface="Open Sans"/>
                  <a:ea typeface="Open Sans"/>
                </a:rPr>
                <a:t>Practical Application of Theoretical Concepts*</a:t>
              </a:r>
              <a:endParaRPr lang="en-IN" sz="2100" b="0" strike="noStrike" spc="-1">
                <a:latin typeface="Arial"/>
              </a:endParaRPr>
            </a:p>
            <a:p>
              <a:pPr>
                <a:lnSpc>
                  <a:spcPts val="2940"/>
                </a:lnSpc>
              </a:pPr>
              <a:r>
                <a:rPr lang="en-US" sz="2100" b="0" strike="noStrike" spc="-1">
                  <a:solidFill>
                    <a:srgbClr val="FFFFFF"/>
                  </a:solidFill>
                  <a:latin typeface="Open Sans"/>
                  <a:ea typeface="Open Sans"/>
                </a:rPr>
                <a:t>- Applying theoretical knowledge of C and DSA to real-world problems.</a:t>
              </a:r>
              <a:endParaRPr lang="en-IN" sz="2100" b="0" strike="noStrike" spc="-1">
                <a:latin typeface="Arial"/>
              </a:endParaRPr>
            </a:p>
            <a:p>
              <a:pPr>
                <a:lnSpc>
                  <a:spcPts val="2940"/>
                </a:lnSpc>
              </a:pPr>
              <a:r>
                <a:rPr lang="en-US" sz="2100" b="0" strike="noStrike" spc="-1">
                  <a:solidFill>
                    <a:srgbClr val="FFFFFF"/>
                  </a:solidFill>
                  <a:latin typeface="Open Sans"/>
                  <a:ea typeface="Open Sans"/>
                </a:rPr>
                <a:t>- Translating concepts into working solutions that meet practical needs</a:t>
              </a:r>
              <a:endParaRPr lang="en-IN" sz="2100" b="0" strike="noStrike" spc="-1">
                <a:latin typeface="Arial"/>
              </a:endParaRPr>
            </a:p>
          </p:txBody>
        </p:sp>
      </p:grpSp>
      <p:grpSp>
        <p:nvGrpSpPr>
          <p:cNvPr id="260" name="Group 51"/>
          <p:cNvGrpSpPr/>
          <p:nvPr/>
        </p:nvGrpSpPr>
        <p:grpSpPr>
          <a:xfrm>
            <a:off x="698400" y="8613720"/>
            <a:ext cx="495720" cy="318240"/>
            <a:chOff x="698400" y="8613720"/>
            <a:chExt cx="495720" cy="318240"/>
          </a:xfrm>
        </p:grpSpPr>
        <p:sp>
          <p:nvSpPr>
            <p:cNvPr id="261" name="CustomShape 52"/>
            <p:cNvSpPr/>
            <p:nvPr/>
          </p:nvSpPr>
          <p:spPr>
            <a:xfrm>
              <a:off x="698400" y="8634960"/>
              <a:ext cx="495720" cy="297000"/>
            </a:xfrm>
            <a:custGeom>
              <a:avLst/>
              <a:gdLst/>
              <a:ahLst/>
              <a:cxnLst/>
              <a:rect l="l" t="t" r="r" b="b"/>
              <a:pathLst>
                <a:path w="661480" h="396240">
                  <a:moveTo>
                    <a:pt x="0" y="0"/>
                  </a:moveTo>
                  <a:lnTo>
                    <a:pt x="661480" y="0"/>
                  </a:lnTo>
                  <a:lnTo>
                    <a:pt x="661480" y="396240"/>
                  </a:lnTo>
                  <a:lnTo>
                    <a:pt x="0" y="396240"/>
                  </a:lnTo>
                  <a:close/>
                </a:path>
              </a:pathLst>
            </a:custGeom>
            <a:noFill/>
            <a:ln>
              <a:noFill/>
            </a:ln>
          </p:spPr>
          <p:style>
            <a:lnRef idx="0">
              <a:scrgbClr r="0" g="0" b="0"/>
            </a:lnRef>
            <a:fillRef idx="0">
              <a:scrgbClr r="0" g="0" b="0"/>
            </a:fillRef>
            <a:effectRef idx="0">
              <a:scrgbClr r="0" g="0" b="0"/>
            </a:effectRef>
            <a:fontRef idx="minor"/>
          </p:style>
        </p:sp>
        <p:sp>
          <p:nvSpPr>
            <p:cNvPr id="262" name="CustomShape 53"/>
            <p:cNvSpPr/>
            <p:nvPr/>
          </p:nvSpPr>
          <p:spPr>
            <a:xfrm>
              <a:off x="698400" y="8613720"/>
              <a:ext cx="495720" cy="3182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ts val="2520"/>
                </a:lnSpc>
              </a:pPr>
              <a:r>
                <a:rPr lang="en-US" sz="1800" b="1" strike="noStrike" spc="-1">
                  <a:solidFill>
                    <a:srgbClr val="FFFFFF"/>
                  </a:solidFill>
                  <a:latin typeface="Open Sans Bold"/>
                  <a:ea typeface="Open Sans Bold"/>
                </a:rPr>
                <a:t>04</a:t>
              </a:r>
              <a:endParaRPr lang="en-IN" sz="1800" b="0" strike="noStrike" spc="-1">
                <a:latin typeface="Arial"/>
              </a:endParaRPr>
            </a:p>
          </p:txBody>
        </p:sp>
      </p:grpSp>
      <p:sp>
        <p:nvSpPr>
          <p:cNvPr id="263" name="CustomShape 54"/>
          <p:cNvSpPr/>
          <p:nvPr/>
        </p:nvSpPr>
        <p:spPr>
          <a:xfrm>
            <a:off x="17174160" y="9210600"/>
            <a:ext cx="32256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11</a:t>
            </a:r>
            <a:endParaRPr lang="en-IN" sz="20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4" name="Group 1"/>
          <p:cNvGrpSpPr/>
          <p:nvPr/>
        </p:nvGrpSpPr>
        <p:grpSpPr>
          <a:xfrm>
            <a:off x="0" y="0"/>
            <a:ext cx="18287640" cy="10286640"/>
            <a:chOff x="0" y="0"/>
            <a:chExt cx="18287640" cy="10286640"/>
          </a:xfrm>
        </p:grpSpPr>
        <p:sp>
          <p:nvSpPr>
            <p:cNvPr id="265"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t="-240347" b="-240347"/>
              </a:stretch>
            </a:blipFill>
            <a:ln>
              <a:noFill/>
            </a:ln>
          </p:spPr>
          <p:style>
            <a:lnRef idx="0">
              <a:scrgbClr r="0" g="0" b="0"/>
            </a:lnRef>
            <a:fillRef idx="0">
              <a:scrgbClr r="0" g="0" b="0"/>
            </a:fillRef>
            <a:effectRef idx="0">
              <a:scrgbClr r="0" g="0" b="0"/>
            </a:effectRef>
            <a:fontRef idx="minor"/>
          </p:style>
        </p:sp>
      </p:grpSp>
      <p:sp>
        <p:nvSpPr>
          <p:cNvPr id="266" name="CustomShape 3"/>
          <p:cNvSpPr/>
          <p:nvPr/>
        </p:nvSpPr>
        <p:spPr>
          <a:xfrm>
            <a:off x="17292960" y="44748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67" name="CustomShape 4"/>
          <p:cNvSpPr/>
          <p:nvPr/>
        </p:nvSpPr>
        <p:spPr>
          <a:xfrm>
            <a:off x="17292960" y="53964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68" name="CustomShape 5"/>
          <p:cNvSpPr/>
          <p:nvPr/>
        </p:nvSpPr>
        <p:spPr>
          <a:xfrm>
            <a:off x="607320" y="399600"/>
            <a:ext cx="291600" cy="331920"/>
          </a:xfrm>
          <a:custGeom>
            <a:avLst/>
            <a:gdLst/>
            <a:ahLst/>
            <a:cxnLst/>
            <a:rect l="l" t="t" r="r" b="b"/>
            <a:pathLst>
              <a:path w="291824" h="332305">
                <a:moveTo>
                  <a:pt x="0" y="0"/>
                </a:moveTo>
                <a:lnTo>
                  <a:pt x="291824" y="0"/>
                </a:lnTo>
                <a:lnTo>
                  <a:pt x="291824" y="332305"/>
                </a:lnTo>
                <a:lnTo>
                  <a:pt x="0" y="332305"/>
                </a:lnTo>
                <a:lnTo>
                  <a:pt x="0" y="0"/>
                </a:lnTo>
                <a:close/>
              </a:path>
            </a:pathLst>
          </a:custGeom>
          <a:blipFill rotWithShape="0">
            <a:blip r:embed="rId4"/>
            <a:stretch>
              <a:fillRect l="-11136" r="-11136"/>
            </a:stretch>
          </a:blipFill>
          <a:ln>
            <a:noFill/>
          </a:ln>
        </p:spPr>
        <p:style>
          <a:lnRef idx="0">
            <a:scrgbClr r="0" g="0" b="0"/>
          </a:lnRef>
          <a:fillRef idx="0">
            <a:scrgbClr r="0" g="0" b="0"/>
          </a:fillRef>
          <a:effectRef idx="0">
            <a:scrgbClr r="0" g="0" b="0"/>
          </a:effectRef>
          <a:fontRef idx="minor"/>
        </p:style>
      </p:sp>
      <p:grpSp>
        <p:nvGrpSpPr>
          <p:cNvPr id="269" name="Group 6"/>
          <p:cNvGrpSpPr/>
          <p:nvPr/>
        </p:nvGrpSpPr>
        <p:grpSpPr>
          <a:xfrm>
            <a:off x="-411120" y="2039760"/>
            <a:ext cx="8917920" cy="6167880"/>
            <a:chOff x="-411120" y="2039760"/>
            <a:chExt cx="8917920" cy="6167880"/>
          </a:xfrm>
        </p:grpSpPr>
        <p:sp>
          <p:nvSpPr>
            <p:cNvPr id="270" name="CustomShape 7"/>
            <p:cNvSpPr/>
            <p:nvPr/>
          </p:nvSpPr>
          <p:spPr>
            <a:xfrm>
              <a:off x="-411120" y="2039760"/>
              <a:ext cx="8917920" cy="6167880"/>
            </a:xfrm>
            <a:custGeom>
              <a:avLst/>
              <a:gdLst/>
              <a:ahLst/>
              <a:cxnLst/>
              <a:rect l="l" t="t" r="r" b="b"/>
              <a:pathLst>
                <a:path w="11891010" h="8224139">
                  <a:moveTo>
                    <a:pt x="11891010" y="8224139"/>
                  </a:moveTo>
                  <a:lnTo>
                    <a:pt x="0" y="8224139"/>
                  </a:lnTo>
                  <a:lnTo>
                    <a:pt x="0" y="0"/>
                  </a:lnTo>
                  <a:lnTo>
                    <a:pt x="11891010" y="0"/>
                  </a:lnTo>
                  <a:lnTo>
                    <a:pt x="11891010" y="8224139"/>
                  </a:lnTo>
                  <a:close/>
                </a:path>
              </a:pathLst>
            </a:custGeom>
            <a:blipFill rotWithShape="0">
              <a:blip r:embed="rId5"/>
              <a:stretch>
                <a:fillRect l="-85000" r="-85000"/>
              </a:stretch>
            </a:blipFill>
            <a:ln>
              <a:noFill/>
            </a:ln>
          </p:spPr>
          <p:style>
            <a:lnRef idx="0">
              <a:scrgbClr r="0" g="0" b="0"/>
            </a:lnRef>
            <a:fillRef idx="0">
              <a:scrgbClr r="0" g="0" b="0"/>
            </a:fillRef>
            <a:effectRef idx="0">
              <a:scrgbClr r="0" g="0" b="0"/>
            </a:effectRef>
            <a:fontRef idx="minor"/>
          </p:style>
        </p:sp>
      </p:grpSp>
      <p:grpSp>
        <p:nvGrpSpPr>
          <p:cNvPr id="271" name="Group 8"/>
          <p:cNvGrpSpPr/>
          <p:nvPr/>
        </p:nvGrpSpPr>
        <p:grpSpPr>
          <a:xfrm>
            <a:off x="-764640" y="1647000"/>
            <a:ext cx="9702000" cy="6986520"/>
            <a:chOff x="-764640" y="1647000"/>
            <a:chExt cx="9702000" cy="6986520"/>
          </a:xfrm>
        </p:grpSpPr>
        <p:sp>
          <p:nvSpPr>
            <p:cNvPr id="272" name="CustomShape 9"/>
            <p:cNvSpPr/>
            <p:nvPr/>
          </p:nvSpPr>
          <p:spPr>
            <a:xfrm>
              <a:off x="-764640" y="1647000"/>
              <a:ext cx="9702000" cy="6986520"/>
            </a:xfrm>
            <a:custGeom>
              <a:avLst/>
              <a:gdLst/>
              <a:ahLst/>
              <a:cxnLst/>
              <a:rect l="l" t="t" r="r" b="b"/>
              <a:pathLst>
                <a:path w="12936474" h="9315831">
                  <a:moveTo>
                    <a:pt x="12936474" y="9315831"/>
                  </a:moveTo>
                  <a:lnTo>
                    <a:pt x="0" y="9315831"/>
                  </a:lnTo>
                  <a:lnTo>
                    <a:pt x="0" y="0"/>
                  </a:lnTo>
                  <a:lnTo>
                    <a:pt x="12936474" y="0"/>
                  </a:lnTo>
                  <a:lnTo>
                    <a:pt x="12936474" y="9315831"/>
                  </a:lnTo>
                  <a:close/>
                </a:path>
              </a:pathLst>
            </a:custGeom>
            <a:blipFill rotWithShape="0">
              <a:blip r:embed="rId6"/>
              <a:stretch>
                <a:fillRect l="-46" r="-46"/>
              </a:stretch>
            </a:blipFill>
            <a:ln>
              <a:noFill/>
            </a:ln>
          </p:spPr>
          <p:style>
            <a:lnRef idx="0">
              <a:scrgbClr r="0" g="0" b="0"/>
            </a:lnRef>
            <a:fillRef idx="0">
              <a:scrgbClr r="0" g="0" b="0"/>
            </a:fillRef>
            <a:effectRef idx="0">
              <a:scrgbClr r="0" g="0" b="0"/>
            </a:effectRef>
            <a:fontRef idx="minor"/>
          </p:style>
        </p:sp>
      </p:grpSp>
      <p:grpSp>
        <p:nvGrpSpPr>
          <p:cNvPr id="273" name="Group 10"/>
          <p:cNvGrpSpPr/>
          <p:nvPr/>
        </p:nvGrpSpPr>
        <p:grpSpPr>
          <a:xfrm>
            <a:off x="5412240" y="6194520"/>
            <a:ext cx="6018840" cy="4162680"/>
            <a:chOff x="5412240" y="6194520"/>
            <a:chExt cx="6018840" cy="4162680"/>
          </a:xfrm>
        </p:grpSpPr>
        <p:sp>
          <p:nvSpPr>
            <p:cNvPr id="274" name="CustomShape 11"/>
            <p:cNvSpPr/>
            <p:nvPr/>
          </p:nvSpPr>
          <p:spPr>
            <a:xfrm>
              <a:off x="5412240" y="6194520"/>
              <a:ext cx="6018840" cy="4162680"/>
            </a:xfrm>
            <a:custGeom>
              <a:avLst/>
              <a:gdLst/>
              <a:ahLst/>
              <a:cxnLst/>
              <a:rect l="l" t="t" r="r" b="b"/>
              <a:pathLst>
                <a:path w="8025638" h="5550789">
                  <a:moveTo>
                    <a:pt x="8025638" y="5550789"/>
                  </a:moveTo>
                  <a:lnTo>
                    <a:pt x="0" y="5550789"/>
                  </a:lnTo>
                  <a:lnTo>
                    <a:pt x="0" y="0"/>
                  </a:lnTo>
                  <a:lnTo>
                    <a:pt x="8025638" y="0"/>
                  </a:lnTo>
                  <a:lnTo>
                    <a:pt x="8025638" y="5550789"/>
                  </a:lnTo>
                  <a:close/>
                </a:path>
              </a:pathLst>
            </a:custGeom>
            <a:blipFill rotWithShape="0">
              <a:blip r:embed="rId7"/>
              <a:stretch>
                <a:fillRect l="-48635" r="-48635"/>
              </a:stretch>
            </a:blipFill>
            <a:ln>
              <a:noFill/>
            </a:ln>
          </p:spPr>
          <p:style>
            <a:lnRef idx="0">
              <a:scrgbClr r="0" g="0" b="0"/>
            </a:lnRef>
            <a:fillRef idx="0">
              <a:scrgbClr r="0" g="0" b="0"/>
            </a:fillRef>
            <a:effectRef idx="0">
              <a:scrgbClr r="0" g="0" b="0"/>
            </a:effectRef>
            <a:fontRef idx="minor"/>
          </p:style>
        </p:sp>
      </p:grpSp>
      <p:grpSp>
        <p:nvGrpSpPr>
          <p:cNvPr id="275" name="Group 12"/>
          <p:cNvGrpSpPr/>
          <p:nvPr/>
        </p:nvGrpSpPr>
        <p:grpSpPr>
          <a:xfrm>
            <a:off x="5173560" y="5929560"/>
            <a:ext cx="6548040" cy="4715280"/>
            <a:chOff x="5173560" y="5929560"/>
            <a:chExt cx="6548040" cy="4715280"/>
          </a:xfrm>
        </p:grpSpPr>
        <p:sp>
          <p:nvSpPr>
            <p:cNvPr id="276" name="CustomShape 13"/>
            <p:cNvSpPr/>
            <p:nvPr/>
          </p:nvSpPr>
          <p:spPr>
            <a:xfrm>
              <a:off x="5173560" y="5929560"/>
              <a:ext cx="6548040" cy="4715280"/>
            </a:xfrm>
            <a:custGeom>
              <a:avLst/>
              <a:gdLst/>
              <a:ahLst/>
              <a:cxnLst/>
              <a:rect l="l" t="t" r="r" b="b"/>
              <a:pathLst>
                <a:path w="8731377" h="6287516">
                  <a:moveTo>
                    <a:pt x="8731377" y="6287516"/>
                  </a:moveTo>
                  <a:lnTo>
                    <a:pt x="0" y="6287516"/>
                  </a:lnTo>
                  <a:lnTo>
                    <a:pt x="0" y="0"/>
                  </a:lnTo>
                  <a:lnTo>
                    <a:pt x="8731377" y="0"/>
                  </a:lnTo>
                  <a:lnTo>
                    <a:pt x="8731377" y="6287516"/>
                  </a:lnTo>
                  <a:close/>
                </a:path>
              </a:pathLst>
            </a:custGeom>
            <a:blipFill rotWithShape="0">
              <a:blip r:embed="rId6"/>
              <a:stretch>
                <a:fillRect l="-46" r="-46"/>
              </a:stretch>
            </a:blipFill>
            <a:ln>
              <a:noFill/>
            </a:ln>
          </p:spPr>
          <p:style>
            <a:lnRef idx="0">
              <a:scrgbClr r="0" g="0" b="0"/>
            </a:lnRef>
            <a:fillRef idx="0">
              <a:scrgbClr r="0" g="0" b="0"/>
            </a:fillRef>
            <a:effectRef idx="0">
              <a:scrgbClr r="0" g="0" b="0"/>
            </a:effectRef>
            <a:fontRef idx="minor"/>
          </p:style>
        </p:sp>
      </p:grpSp>
      <p:grpSp>
        <p:nvGrpSpPr>
          <p:cNvPr id="277" name="Group 14"/>
          <p:cNvGrpSpPr/>
          <p:nvPr/>
        </p:nvGrpSpPr>
        <p:grpSpPr>
          <a:xfrm>
            <a:off x="10337400" y="1873800"/>
            <a:ext cx="5733000" cy="1293480"/>
            <a:chOff x="10337400" y="1873800"/>
            <a:chExt cx="5733000" cy="1293480"/>
          </a:xfrm>
        </p:grpSpPr>
        <p:sp>
          <p:nvSpPr>
            <p:cNvPr id="278" name="CustomShape 15"/>
            <p:cNvSpPr/>
            <p:nvPr/>
          </p:nvSpPr>
          <p:spPr>
            <a:xfrm>
              <a:off x="10337400" y="1973880"/>
              <a:ext cx="5733000" cy="1193400"/>
            </a:xfrm>
            <a:custGeom>
              <a:avLst/>
              <a:gdLst/>
              <a:ahLst/>
              <a:cxnLst/>
              <a:rect l="l" t="t" r="r" b="b"/>
              <a:pathLst>
                <a:path w="7644499" h="1591733">
                  <a:moveTo>
                    <a:pt x="0" y="0"/>
                  </a:moveTo>
                  <a:lnTo>
                    <a:pt x="7644499" y="0"/>
                  </a:lnTo>
                  <a:lnTo>
                    <a:pt x="7644499" y="1591733"/>
                  </a:lnTo>
                  <a:lnTo>
                    <a:pt x="0" y="1591733"/>
                  </a:lnTo>
                  <a:close/>
                </a:path>
              </a:pathLst>
            </a:custGeom>
            <a:noFill/>
            <a:ln>
              <a:noFill/>
            </a:ln>
          </p:spPr>
          <p:style>
            <a:lnRef idx="0">
              <a:scrgbClr r="0" g="0" b="0"/>
            </a:lnRef>
            <a:fillRef idx="0">
              <a:scrgbClr r="0" g="0" b="0"/>
            </a:fillRef>
            <a:effectRef idx="0">
              <a:scrgbClr r="0" g="0" b="0"/>
            </a:effectRef>
            <a:fontRef idx="minor"/>
          </p:style>
        </p:sp>
        <p:sp>
          <p:nvSpPr>
            <p:cNvPr id="279" name="CustomShape 16"/>
            <p:cNvSpPr/>
            <p:nvPr/>
          </p:nvSpPr>
          <p:spPr>
            <a:xfrm>
              <a:off x="10337400" y="1873800"/>
              <a:ext cx="5733000" cy="1293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9799"/>
                </a:lnSpc>
              </a:pPr>
              <a:r>
                <a:rPr lang="en-US" sz="7000" b="0" strike="noStrike" spc="-1">
                  <a:solidFill>
                    <a:srgbClr val="FFFFFF"/>
                  </a:solidFill>
                  <a:latin typeface="Magnolia Script"/>
                  <a:ea typeface="Magnolia Script"/>
                </a:rPr>
                <a:t>Conclusion </a:t>
              </a:r>
              <a:endParaRPr lang="en-IN" sz="7000" b="0" strike="noStrike" spc="-1">
                <a:latin typeface="Arial"/>
              </a:endParaRPr>
            </a:p>
          </p:txBody>
        </p:sp>
      </p:grpSp>
      <p:sp>
        <p:nvSpPr>
          <p:cNvPr id="280" name="CustomShape 17"/>
          <p:cNvSpPr/>
          <p:nvPr/>
        </p:nvSpPr>
        <p:spPr>
          <a:xfrm>
            <a:off x="10337400" y="3275280"/>
            <a:ext cx="2680560" cy="163800"/>
          </a:xfrm>
          <a:custGeom>
            <a:avLst/>
            <a:gdLst/>
            <a:ahLst/>
            <a:cxnLst/>
            <a:rect l="l" t="t" r="r" b="b"/>
            <a:pathLst>
              <a:path w="2681025" h="164213">
                <a:moveTo>
                  <a:pt x="0" y="0"/>
                </a:moveTo>
                <a:lnTo>
                  <a:pt x="2681025" y="0"/>
                </a:lnTo>
                <a:lnTo>
                  <a:pt x="2681025" y="164213"/>
                </a:lnTo>
                <a:lnTo>
                  <a:pt x="0" y="164213"/>
                </a:lnTo>
                <a:lnTo>
                  <a:pt x="0" y="0"/>
                </a:lnTo>
                <a:close/>
              </a:path>
            </a:pathLst>
          </a:custGeom>
          <a:blipFill rotWithShape="0">
            <a:blip r:embed="rId8"/>
            <a:stretch>
              <a:fillRect t="-55555" b="-55555"/>
            </a:stretch>
          </a:blipFill>
          <a:ln>
            <a:noFill/>
          </a:ln>
        </p:spPr>
        <p:style>
          <a:lnRef idx="0">
            <a:scrgbClr r="0" g="0" b="0"/>
          </a:lnRef>
          <a:fillRef idx="0">
            <a:scrgbClr r="0" g="0" b="0"/>
          </a:fillRef>
          <a:effectRef idx="0">
            <a:scrgbClr r="0" g="0" b="0"/>
          </a:effectRef>
          <a:fontRef idx="minor"/>
        </p:style>
      </p:sp>
      <p:grpSp>
        <p:nvGrpSpPr>
          <p:cNvPr id="281" name="Group 18"/>
          <p:cNvGrpSpPr/>
          <p:nvPr/>
        </p:nvGrpSpPr>
        <p:grpSpPr>
          <a:xfrm>
            <a:off x="12269520" y="4065480"/>
            <a:ext cx="4989240" cy="5034600"/>
            <a:chOff x="12269520" y="4065480"/>
            <a:chExt cx="4989240" cy="5034600"/>
          </a:xfrm>
        </p:grpSpPr>
        <p:sp>
          <p:nvSpPr>
            <p:cNvPr id="282" name="CustomShape 19"/>
            <p:cNvSpPr/>
            <p:nvPr/>
          </p:nvSpPr>
          <p:spPr>
            <a:xfrm>
              <a:off x="12269520" y="4093920"/>
              <a:ext cx="4989240" cy="5006160"/>
            </a:xfrm>
            <a:custGeom>
              <a:avLst/>
              <a:gdLst/>
              <a:ahLst/>
              <a:cxnLst/>
              <a:rect l="l" t="t" r="r" b="b"/>
              <a:pathLst>
                <a:path w="6652941" h="6675120">
                  <a:moveTo>
                    <a:pt x="0" y="0"/>
                  </a:moveTo>
                  <a:lnTo>
                    <a:pt x="6652941" y="0"/>
                  </a:lnTo>
                  <a:lnTo>
                    <a:pt x="6652941" y="6675120"/>
                  </a:lnTo>
                  <a:lnTo>
                    <a:pt x="0" y="6675120"/>
                  </a:lnTo>
                  <a:close/>
                </a:path>
              </a:pathLst>
            </a:custGeom>
            <a:noFill/>
            <a:ln>
              <a:noFill/>
            </a:ln>
          </p:spPr>
          <p:style>
            <a:lnRef idx="0">
              <a:scrgbClr r="0" g="0" b="0"/>
            </a:lnRef>
            <a:fillRef idx="0">
              <a:scrgbClr r="0" g="0" b="0"/>
            </a:fillRef>
            <a:effectRef idx="0">
              <a:scrgbClr r="0" g="0" b="0"/>
            </a:effectRef>
            <a:fontRef idx="minor"/>
          </p:style>
        </p:sp>
        <p:sp>
          <p:nvSpPr>
            <p:cNvPr id="283" name="CustomShape 20"/>
            <p:cNvSpPr/>
            <p:nvPr/>
          </p:nvSpPr>
          <p:spPr>
            <a:xfrm>
              <a:off x="12269520" y="4065480"/>
              <a:ext cx="4989240" cy="503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3359"/>
                </a:lnSpc>
              </a:pPr>
              <a:endParaRPr lang="en-IN" sz="1800" b="0" strike="noStrike" spc="-1">
                <a:latin typeface="Arial"/>
              </a:endParaRPr>
            </a:p>
            <a:p>
              <a:pPr>
                <a:lnSpc>
                  <a:spcPts val="3359"/>
                </a:lnSpc>
              </a:pPr>
              <a:r>
                <a:rPr lang="en-US" sz="2400" b="0" strike="noStrike" spc="-1">
                  <a:solidFill>
                    <a:srgbClr val="FFFFFF"/>
                  </a:solidFill>
                  <a:latin typeface="Open Sans"/>
                  <a:ea typeface="Open Sans"/>
                </a:rPr>
                <a:t>The Cafeteria Management System project has successfully demonstrated the development of an efficient and user-friendly system for managing cafeteria operations. By leveraging C programming language and data structures and algorithms, the system provides optimal performance, scalability, and reliability.</a:t>
              </a:r>
              <a:endParaRPr lang="en-IN" sz="2400" b="0" strike="noStrike" spc="-1">
                <a:latin typeface="Arial"/>
              </a:endParaRPr>
            </a:p>
          </p:txBody>
        </p:sp>
      </p:grpSp>
      <p:sp>
        <p:nvSpPr>
          <p:cNvPr id="284" name="CustomShape 21"/>
          <p:cNvSpPr/>
          <p:nvPr/>
        </p:nvSpPr>
        <p:spPr>
          <a:xfrm>
            <a:off x="17174160" y="9210600"/>
            <a:ext cx="32256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12</a:t>
            </a:r>
            <a:endParaRPr lang="en-IN" sz="2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0503"/>
        </a:solidFill>
        <a:effectLst/>
      </p:bgPr>
    </p:bg>
    <p:spTree>
      <p:nvGrpSpPr>
        <p:cNvPr id="1" name=""/>
        <p:cNvGrpSpPr/>
        <p:nvPr/>
      </p:nvGrpSpPr>
      <p:grpSpPr>
        <a:xfrm>
          <a:off x="0" y="0"/>
          <a:ext cx="0" cy="0"/>
          <a:chOff x="0" y="0"/>
          <a:chExt cx="0" cy="0"/>
        </a:xfrm>
      </p:grpSpPr>
      <p:grpSp>
        <p:nvGrpSpPr>
          <p:cNvPr id="285" name="Group 1"/>
          <p:cNvGrpSpPr/>
          <p:nvPr/>
        </p:nvGrpSpPr>
        <p:grpSpPr>
          <a:xfrm>
            <a:off x="0" y="0"/>
            <a:ext cx="18287640" cy="10286640"/>
            <a:chOff x="0" y="0"/>
            <a:chExt cx="18287640" cy="10286640"/>
          </a:xfrm>
        </p:grpSpPr>
        <p:sp>
          <p:nvSpPr>
            <p:cNvPr id="286"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a:stretch>
            </a:blipFill>
            <a:ln>
              <a:noFill/>
            </a:ln>
          </p:spPr>
          <p:style>
            <a:lnRef idx="0">
              <a:scrgbClr r="0" g="0" b="0"/>
            </a:lnRef>
            <a:fillRef idx="0">
              <a:scrgbClr r="0" g="0" b="0"/>
            </a:fillRef>
            <a:effectRef idx="0">
              <a:scrgbClr r="0" g="0" b="0"/>
            </a:effectRef>
            <a:fontRef idx="minor"/>
          </p:style>
        </p:sp>
      </p:grpSp>
      <p:sp>
        <p:nvSpPr>
          <p:cNvPr id="287" name="CustomShape 3"/>
          <p:cNvSpPr/>
          <p:nvPr/>
        </p:nvSpPr>
        <p:spPr>
          <a:xfrm>
            <a:off x="17174160" y="9210600"/>
            <a:ext cx="32256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13</a:t>
            </a:r>
            <a:endParaRPr lang="en-IN" sz="2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1"/>
          <p:cNvGrpSpPr/>
          <p:nvPr/>
        </p:nvGrpSpPr>
        <p:grpSpPr>
          <a:xfrm>
            <a:off x="0" y="0"/>
            <a:ext cx="18287640" cy="10286640"/>
            <a:chOff x="0" y="0"/>
            <a:chExt cx="18287640" cy="10286640"/>
          </a:xfrm>
        </p:grpSpPr>
        <p:sp>
          <p:nvSpPr>
            <p:cNvPr id="58"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t="-240347" b="-240347"/>
              </a:stretch>
            </a:blipFill>
            <a:ln>
              <a:noFill/>
            </a:ln>
          </p:spPr>
          <p:style>
            <a:lnRef idx="0">
              <a:scrgbClr r="0" g="0" b="0"/>
            </a:lnRef>
            <a:fillRef idx="0">
              <a:scrgbClr r="0" g="0" b="0"/>
            </a:fillRef>
            <a:effectRef idx="0">
              <a:scrgbClr r="0" g="0" b="0"/>
            </a:effectRef>
            <a:fontRef idx="minor"/>
          </p:style>
        </p:sp>
      </p:grpSp>
      <p:sp>
        <p:nvSpPr>
          <p:cNvPr id="59" name="CustomShape 3"/>
          <p:cNvSpPr/>
          <p:nvPr/>
        </p:nvSpPr>
        <p:spPr>
          <a:xfrm>
            <a:off x="17292960" y="44748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60" name="CustomShape 4"/>
          <p:cNvSpPr/>
          <p:nvPr/>
        </p:nvSpPr>
        <p:spPr>
          <a:xfrm>
            <a:off x="17292960" y="53964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61" name="CustomShape 5"/>
          <p:cNvSpPr/>
          <p:nvPr/>
        </p:nvSpPr>
        <p:spPr>
          <a:xfrm>
            <a:off x="607320" y="399600"/>
            <a:ext cx="291600" cy="331920"/>
          </a:xfrm>
          <a:custGeom>
            <a:avLst/>
            <a:gdLst/>
            <a:ahLst/>
            <a:cxnLst/>
            <a:rect l="l" t="t" r="r" b="b"/>
            <a:pathLst>
              <a:path w="291824" h="332305">
                <a:moveTo>
                  <a:pt x="0" y="0"/>
                </a:moveTo>
                <a:lnTo>
                  <a:pt x="291824" y="0"/>
                </a:lnTo>
                <a:lnTo>
                  <a:pt x="291824" y="332305"/>
                </a:lnTo>
                <a:lnTo>
                  <a:pt x="0" y="332305"/>
                </a:lnTo>
                <a:lnTo>
                  <a:pt x="0" y="0"/>
                </a:lnTo>
                <a:close/>
              </a:path>
            </a:pathLst>
          </a:custGeom>
          <a:blipFill rotWithShape="0">
            <a:blip r:embed="rId4"/>
            <a:stretch>
              <a:fillRect l="-11136" r="-11136"/>
            </a:stretch>
          </a:blipFill>
          <a:ln>
            <a:noFill/>
          </a:ln>
        </p:spPr>
        <p:style>
          <a:lnRef idx="0">
            <a:scrgbClr r="0" g="0" b="0"/>
          </a:lnRef>
          <a:fillRef idx="0">
            <a:scrgbClr r="0" g="0" b="0"/>
          </a:fillRef>
          <a:effectRef idx="0">
            <a:scrgbClr r="0" g="0" b="0"/>
          </a:effectRef>
          <a:fontRef idx="minor"/>
        </p:style>
      </p:sp>
      <p:grpSp>
        <p:nvGrpSpPr>
          <p:cNvPr id="62" name="Group 6"/>
          <p:cNvGrpSpPr/>
          <p:nvPr/>
        </p:nvGrpSpPr>
        <p:grpSpPr>
          <a:xfrm>
            <a:off x="1976400" y="1909800"/>
            <a:ext cx="6472800" cy="6467040"/>
            <a:chOff x="1976400" y="1909800"/>
            <a:chExt cx="6472800" cy="6467040"/>
          </a:xfrm>
        </p:grpSpPr>
        <p:sp>
          <p:nvSpPr>
            <p:cNvPr id="63" name="CustomShape 7"/>
            <p:cNvSpPr/>
            <p:nvPr/>
          </p:nvSpPr>
          <p:spPr>
            <a:xfrm>
              <a:off x="1976400" y="1909800"/>
              <a:ext cx="6472800" cy="6467040"/>
            </a:xfrm>
            <a:custGeom>
              <a:avLst/>
              <a:gdLst/>
              <a:ahLst/>
              <a:cxnLst/>
              <a:rect l="l" t="t" r="r" b="b"/>
              <a:pathLst>
                <a:path w="8631047" h="8623046">
                  <a:moveTo>
                    <a:pt x="8631047" y="8623046"/>
                  </a:moveTo>
                  <a:lnTo>
                    <a:pt x="0" y="8623046"/>
                  </a:lnTo>
                  <a:lnTo>
                    <a:pt x="0" y="0"/>
                  </a:lnTo>
                  <a:lnTo>
                    <a:pt x="8631047" y="0"/>
                  </a:lnTo>
                  <a:lnTo>
                    <a:pt x="8631047" y="8623046"/>
                  </a:lnTo>
                  <a:close/>
                </a:path>
              </a:pathLst>
            </a:custGeom>
            <a:blipFill rotWithShape="0">
              <a:blip r:embed="rId5"/>
              <a:stretch>
                <a:fillRect l="-7" r="-11"/>
              </a:stretch>
            </a:blipFill>
            <a:ln>
              <a:noFill/>
            </a:ln>
          </p:spPr>
          <p:style>
            <a:lnRef idx="0">
              <a:scrgbClr r="0" g="0" b="0"/>
            </a:lnRef>
            <a:fillRef idx="0">
              <a:scrgbClr r="0" g="0" b="0"/>
            </a:fillRef>
            <a:effectRef idx="0">
              <a:scrgbClr r="0" g="0" b="0"/>
            </a:effectRef>
            <a:fontRef idx="minor"/>
          </p:style>
        </p:sp>
      </p:grpSp>
      <p:grpSp>
        <p:nvGrpSpPr>
          <p:cNvPr id="64" name="Group 8"/>
          <p:cNvGrpSpPr/>
          <p:nvPr/>
        </p:nvGrpSpPr>
        <p:grpSpPr>
          <a:xfrm>
            <a:off x="2332080" y="2248920"/>
            <a:ext cx="5774040" cy="5717520"/>
            <a:chOff x="2332080" y="2248920"/>
            <a:chExt cx="5774040" cy="5717520"/>
          </a:xfrm>
        </p:grpSpPr>
        <p:sp>
          <p:nvSpPr>
            <p:cNvPr id="65" name="CustomShape 9"/>
            <p:cNvSpPr/>
            <p:nvPr/>
          </p:nvSpPr>
          <p:spPr>
            <a:xfrm>
              <a:off x="2332080" y="2248920"/>
              <a:ext cx="5774040" cy="5717520"/>
            </a:xfrm>
            <a:custGeom>
              <a:avLst/>
              <a:gdLst/>
              <a:ahLst/>
              <a:cxnLst/>
              <a:rect l="l" t="t" r="r" b="b"/>
              <a:pathLst>
                <a:path w="7698994" h="7623810">
                  <a:moveTo>
                    <a:pt x="173990" y="381"/>
                  </a:moveTo>
                  <a:lnTo>
                    <a:pt x="7632065" y="84836"/>
                  </a:lnTo>
                  <a:cubicBezTo>
                    <a:pt x="7669276" y="85217"/>
                    <a:pt x="7698994" y="115824"/>
                    <a:pt x="7698486" y="153035"/>
                  </a:cubicBezTo>
                  <a:lnTo>
                    <a:pt x="7593076" y="7556881"/>
                  </a:lnTo>
                  <a:cubicBezTo>
                    <a:pt x="7592568" y="7594092"/>
                    <a:pt x="7561834" y="7623810"/>
                    <a:pt x="7524497" y="7623048"/>
                  </a:cubicBezTo>
                  <a:lnTo>
                    <a:pt x="66421" y="7475347"/>
                  </a:lnTo>
                  <a:cubicBezTo>
                    <a:pt x="29464" y="7474585"/>
                    <a:pt x="0" y="7444105"/>
                    <a:pt x="508" y="7407148"/>
                  </a:cubicBezTo>
                  <a:lnTo>
                    <a:pt x="105918" y="66548"/>
                  </a:lnTo>
                  <a:cubicBezTo>
                    <a:pt x="106553" y="29591"/>
                    <a:pt x="136906" y="0"/>
                    <a:pt x="173990" y="381"/>
                  </a:cubicBezTo>
                  <a:close/>
                </a:path>
              </a:pathLst>
            </a:custGeom>
            <a:blipFill rotWithShape="0">
              <a:blip r:embed="rId6"/>
              <a:stretch>
                <a:fillRect l="-102541" r="-102541" b="-138"/>
              </a:stretch>
            </a:blipFill>
            <a:ln>
              <a:noFill/>
            </a:ln>
          </p:spPr>
          <p:style>
            <a:lnRef idx="0">
              <a:scrgbClr r="0" g="0" b="0"/>
            </a:lnRef>
            <a:fillRef idx="0">
              <a:scrgbClr r="0" g="0" b="0"/>
            </a:fillRef>
            <a:effectRef idx="0">
              <a:scrgbClr r="0" g="0" b="0"/>
            </a:effectRef>
            <a:fontRef idx="minor"/>
          </p:style>
        </p:sp>
      </p:grpSp>
      <p:grpSp>
        <p:nvGrpSpPr>
          <p:cNvPr id="66" name="Group 10"/>
          <p:cNvGrpSpPr/>
          <p:nvPr/>
        </p:nvGrpSpPr>
        <p:grpSpPr>
          <a:xfrm>
            <a:off x="10467360" y="2014560"/>
            <a:ext cx="6884640" cy="1555560"/>
            <a:chOff x="10467360" y="2014560"/>
            <a:chExt cx="6884640" cy="1555560"/>
          </a:xfrm>
        </p:grpSpPr>
        <p:sp>
          <p:nvSpPr>
            <p:cNvPr id="67" name="CustomShape 11"/>
            <p:cNvSpPr/>
            <p:nvPr/>
          </p:nvSpPr>
          <p:spPr>
            <a:xfrm>
              <a:off x="10467360" y="2128680"/>
              <a:ext cx="6884640" cy="1441080"/>
            </a:xfrm>
            <a:custGeom>
              <a:avLst/>
              <a:gdLst/>
              <a:ahLst/>
              <a:cxnLst/>
              <a:rect l="l" t="t" r="r" b="b"/>
              <a:pathLst>
                <a:path w="7950336" h="1921935">
                  <a:moveTo>
                    <a:pt x="0" y="0"/>
                  </a:moveTo>
                  <a:lnTo>
                    <a:pt x="7950336" y="0"/>
                  </a:lnTo>
                  <a:lnTo>
                    <a:pt x="7950336" y="1921935"/>
                  </a:lnTo>
                  <a:lnTo>
                    <a:pt x="0" y="1921935"/>
                  </a:lnTo>
                  <a:close/>
                </a:path>
              </a:pathLst>
            </a:custGeom>
            <a:noFill/>
            <a:ln>
              <a:noFill/>
            </a:ln>
          </p:spPr>
          <p:style>
            <a:lnRef idx="0">
              <a:scrgbClr r="0" g="0" b="0"/>
            </a:lnRef>
            <a:fillRef idx="0">
              <a:scrgbClr r="0" g="0" b="0"/>
            </a:fillRef>
            <a:effectRef idx="0">
              <a:scrgbClr r="0" g="0" b="0"/>
            </a:effectRef>
            <a:fontRef idx="minor"/>
          </p:style>
        </p:sp>
        <p:sp>
          <p:nvSpPr>
            <p:cNvPr id="68" name="CustomShape 12"/>
            <p:cNvSpPr/>
            <p:nvPr/>
          </p:nvSpPr>
          <p:spPr>
            <a:xfrm>
              <a:off x="10467360" y="2014560"/>
              <a:ext cx="6884640" cy="1555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11900"/>
                </a:lnSpc>
              </a:pPr>
              <a:r>
                <a:rPr lang="en-US" sz="8500" b="0" strike="noStrike" spc="-1">
                  <a:solidFill>
                    <a:srgbClr val="FFFFFF"/>
                  </a:solidFill>
                  <a:latin typeface="Magnolia Script"/>
                  <a:ea typeface="Magnolia Script"/>
                </a:rPr>
                <a:t>Introduction </a:t>
              </a:r>
              <a:endParaRPr lang="en-IN" sz="8500" b="0" strike="noStrike" spc="-1">
                <a:latin typeface="Arial"/>
              </a:endParaRPr>
            </a:p>
          </p:txBody>
        </p:sp>
      </p:grpSp>
      <p:sp>
        <p:nvSpPr>
          <p:cNvPr id="69" name="CustomShape 13"/>
          <p:cNvSpPr/>
          <p:nvPr/>
        </p:nvSpPr>
        <p:spPr>
          <a:xfrm>
            <a:off x="10337760" y="3587040"/>
            <a:ext cx="2680560" cy="163800"/>
          </a:xfrm>
          <a:custGeom>
            <a:avLst/>
            <a:gdLst/>
            <a:ahLst/>
            <a:cxnLst/>
            <a:rect l="l" t="t" r="r" b="b"/>
            <a:pathLst>
              <a:path w="2681025" h="164213">
                <a:moveTo>
                  <a:pt x="0" y="0"/>
                </a:moveTo>
                <a:lnTo>
                  <a:pt x="2681025" y="0"/>
                </a:lnTo>
                <a:lnTo>
                  <a:pt x="2681025" y="164213"/>
                </a:lnTo>
                <a:lnTo>
                  <a:pt x="0" y="164213"/>
                </a:lnTo>
                <a:lnTo>
                  <a:pt x="0" y="0"/>
                </a:lnTo>
                <a:close/>
              </a:path>
            </a:pathLst>
          </a:custGeom>
          <a:blipFill rotWithShape="0">
            <a:blip r:embed="rId7"/>
            <a:stretch>
              <a:fillRect t="-55555" b="-55555"/>
            </a:stretch>
          </a:blipFill>
          <a:ln>
            <a:noFill/>
          </a:ln>
        </p:spPr>
        <p:style>
          <a:lnRef idx="0">
            <a:scrgbClr r="0" g="0" b="0"/>
          </a:lnRef>
          <a:fillRef idx="0">
            <a:scrgbClr r="0" g="0" b="0"/>
          </a:fillRef>
          <a:effectRef idx="0">
            <a:scrgbClr r="0" g="0" b="0"/>
          </a:effectRef>
          <a:fontRef idx="minor"/>
        </p:style>
      </p:sp>
      <p:grpSp>
        <p:nvGrpSpPr>
          <p:cNvPr id="70" name="Group 14"/>
          <p:cNvGrpSpPr/>
          <p:nvPr/>
        </p:nvGrpSpPr>
        <p:grpSpPr>
          <a:xfrm>
            <a:off x="9556200" y="3863160"/>
            <a:ext cx="7785000" cy="4866120"/>
            <a:chOff x="9556200" y="3863160"/>
            <a:chExt cx="7785000" cy="4866120"/>
          </a:xfrm>
        </p:grpSpPr>
        <p:sp>
          <p:nvSpPr>
            <p:cNvPr id="71" name="CustomShape 15"/>
            <p:cNvSpPr/>
            <p:nvPr/>
          </p:nvSpPr>
          <p:spPr>
            <a:xfrm>
              <a:off x="9556200" y="3913200"/>
              <a:ext cx="7785000" cy="4816080"/>
            </a:xfrm>
            <a:custGeom>
              <a:avLst/>
              <a:gdLst/>
              <a:ahLst/>
              <a:cxnLst/>
              <a:rect l="l" t="t" r="r" b="b"/>
              <a:pathLst>
                <a:path w="10380305" h="6422013">
                  <a:moveTo>
                    <a:pt x="0" y="0"/>
                  </a:moveTo>
                  <a:lnTo>
                    <a:pt x="10380305" y="0"/>
                  </a:lnTo>
                  <a:lnTo>
                    <a:pt x="10380305" y="6422013"/>
                  </a:lnTo>
                  <a:lnTo>
                    <a:pt x="0" y="6422013"/>
                  </a:lnTo>
                  <a:close/>
                </a:path>
              </a:pathLst>
            </a:custGeom>
            <a:noFill/>
            <a:ln>
              <a:noFill/>
            </a:ln>
          </p:spPr>
          <p:style>
            <a:lnRef idx="0">
              <a:scrgbClr r="0" g="0" b="0"/>
            </a:lnRef>
            <a:fillRef idx="0">
              <a:scrgbClr r="0" g="0" b="0"/>
            </a:fillRef>
            <a:effectRef idx="0">
              <a:scrgbClr r="0" g="0" b="0"/>
            </a:effectRef>
            <a:fontRef idx="minor"/>
          </p:style>
        </p:sp>
        <p:sp>
          <p:nvSpPr>
            <p:cNvPr id="72" name="CustomShape 16"/>
            <p:cNvSpPr/>
            <p:nvPr/>
          </p:nvSpPr>
          <p:spPr>
            <a:xfrm>
              <a:off x="9556200" y="3863160"/>
              <a:ext cx="7785000" cy="48661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4776"/>
                </a:lnSpc>
              </a:pPr>
              <a:endParaRPr lang="en-IN" sz="1800" b="0" strike="noStrike" spc="-1">
                <a:latin typeface="Arial"/>
              </a:endParaRPr>
            </a:p>
            <a:p>
              <a:pPr>
                <a:lnSpc>
                  <a:spcPts val="4776"/>
                </a:lnSpc>
              </a:pPr>
              <a:r>
                <a:rPr lang="en-US" sz="3409" b="0" strike="noStrike" spc="-1">
                  <a:solidFill>
                    <a:srgbClr val="FFFFFF"/>
                  </a:solidFill>
                  <a:latin typeface="Open Sans"/>
                  <a:ea typeface="Open Sans"/>
                </a:rPr>
                <a:t>The cafeteria system is simple yet efficient solution for managing food ordering and cafetaria operations .This system is designed to streamline the process of ordering through managing menu items and tracking user balances</a:t>
              </a:r>
              <a:endParaRPr lang="en-IN" sz="3409" b="0" strike="noStrike" spc="-1">
                <a:latin typeface="Arial"/>
              </a:endParaRPr>
            </a:p>
          </p:txBody>
        </p:sp>
      </p:grpSp>
      <p:sp>
        <p:nvSpPr>
          <p:cNvPr id="73" name="CustomShape 17"/>
          <p:cNvSpPr/>
          <p:nvPr/>
        </p:nvSpPr>
        <p:spPr>
          <a:xfrm>
            <a:off x="17254800" y="9210600"/>
            <a:ext cx="16128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000000"/>
                </a:solidFill>
                <a:latin typeface="Canva Sans"/>
                <a:ea typeface="Canva Sans"/>
              </a:rPr>
              <a:t>2</a:t>
            </a:r>
            <a:endParaRPr lang="en-IN" sz="2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1"/>
          <p:cNvGrpSpPr/>
          <p:nvPr/>
        </p:nvGrpSpPr>
        <p:grpSpPr>
          <a:xfrm>
            <a:off x="0" y="0"/>
            <a:ext cx="18287640" cy="10286640"/>
            <a:chOff x="0" y="0"/>
            <a:chExt cx="18287640" cy="10286640"/>
          </a:xfrm>
        </p:grpSpPr>
        <p:sp>
          <p:nvSpPr>
            <p:cNvPr id="75"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t="-240347" b="-240347"/>
              </a:stretch>
            </a:blipFill>
            <a:ln>
              <a:noFill/>
            </a:ln>
          </p:spPr>
          <p:style>
            <a:lnRef idx="0">
              <a:scrgbClr r="0" g="0" b="0"/>
            </a:lnRef>
            <a:fillRef idx="0">
              <a:scrgbClr r="0" g="0" b="0"/>
            </a:fillRef>
            <a:effectRef idx="0">
              <a:scrgbClr r="0" g="0" b="0"/>
            </a:effectRef>
            <a:fontRef idx="minor"/>
          </p:style>
        </p:sp>
      </p:grpSp>
      <p:sp>
        <p:nvSpPr>
          <p:cNvPr id="76" name="CustomShape 3"/>
          <p:cNvSpPr/>
          <p:nvPr/>
        </p:nvSpPr>
        <p:spPr>
          <a:xfrm>
            <a:off x="17292960" y="44748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77" name="CustomShape 4"/>
          <p:cNvSpPr/>
          <p:nvPr/>
        </p:nvSpPr>
        <p:spPr>
          <a:xfrm>
            <a:off x="17292960" y="53964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78" name="CustomShape 5"/>
          <p:cNvSpPr/>
          <p:nvPr/>
        </p:nvSpPr>
        <p:spPr>
          <a:xfrm>
            <a:off x="607320" y="399600"/>
            <a:ext cx="291600" cy="331920"/>
          </a:xfrm>
          <a:custGeom>
            <a:avLst/>
            <a:gdLst/>
            <a:ahLst/>
            <a:cxnLst/>
            <a:rect l="l" t="t" r="r" b="b"/>
            <a:pathLst>
              <a:path w="291824" h="332305">
                <a:moveTo>
                  <a:pt x="0" y="0"/>
                </a:moveTo>
                <a:lnTo>
                  <a:pt x="291824" y="0"/>
                </a:lnTo>
                <a:lnTo>
                  <a:pt x="291824" y="332305"/>
                </a:lnTo>
                <a:lnTo>
                  <a:pt x="0" y="332305"/>
                </a:lnTo>
                <a:lnTo>
                  <a:pt x="0" y="0"/>
                </a:lnTo>
                <a:close/>
              </a:path>
            </a:pathLst>
          </a:custGeom>
          <a:blipFill rotWithShape="0">
            <a:blip r:embed="rId4"/>
            <a:stretch>
              <a:fillRect l="-11136" r="-11136"/>
            </a:stretch>
          </a:blipFill>
          <a:ln>
            <a:noFill/>
          </a:ln>
        </p:spPr>
        <p:style>
          <a:lnRef idx="0">
            <a:scrgbClr r="0" g="0" b="0"/>
          </a:lnRef>
          <a:fillRef idx="0">
            <a:scrgbClr r="0" g="0" b="0"/>
          </a:fillRef>
          <a:effectRef idx="0">
            <a:scrgbClr r="0" g="0" b="0"/>
          </a:effectRef>
          <a:fontRef idx="minor"/>
        </p:style>
      </p:sp>
      <p:grpSp>
        <p:nvGrpSpPr>
          <p:cNvPr id="79" name="Group 6"/>
          <p:cNvGrpSpPr/>
          <p:nvPr/>
        </p:nvGrpSpPr>
        <p:grpSpPr>
          <a:xfrm>
            <a:off x="7959600" y="5487480"/>
            <a:ext cx="4579920" cy="3167640"/>
            <a:chOff x="7959600" y="5487480"/>
            <a:chExt cx="4579920" cy="3167640"/>
          </a:xfrm>
        </p:grpSpPr>
        <p:sp>
          <p:nvSpPr>
            <p:cNvPr id="80" name="CustomShape 7"/>
            <p:cNvSpPr/>
            <p:nvPr/>
          </p:nvSpPr>
          <p:spPr>
            <a:xfrm>
              <a:off x="7959600" y="5487480"/>
              <a:ext cx="4579920" cy="3167640"/>
            </a:xfrm>
            <a:custGeom>
              <a:avLst/>
              <a:gdLst/>
              <a:ahLst/>
              <a:cxnLst/>
              <a:rect l="l" t="t" r="r" b="b"/>
              <a:pathLst>
                <a:path w="6106922" h="4223766">
                  <a:moveTo>
                    <a:pt x="6106922" y="4223766"/>
                  </a:moveTo>
                  <a:lnTo>
                    <a:pt x="0" y="4223766"/>
                  </a:lnTo>
                  <a:lnTo>
                    <a:pt x="0" y="0"/>
                  </a:lnTo>
                  <a:lnTo>
                    <a:pt x="6106922" y="0"/>
                  </a:lnTo>
                  <a:lnTo>
                    <a:pt x="6106922" y="4223766"/>
                  </a:lnTo>
                  <a:close/>
                </a:path>
              </a:pathLst>
            </a:custGeom>
            <a:blipFill rotWithShape="0">
              <a:blip r:embed="rId5"/>
              <a:stretch>
                <a:fillRect l="-49472" r="-49472"/>
              </a:stretch>
            </a:blipFill>
            <a:ln>
              <a:noFill/>
            </a:ln>
          </p:spPr>
          <p:style>
            <a:lnRef idx="0">
              <a:scrgbClr r="0" g="0" b="0"/>
            </a:lnRef>
            <a:fillRef idx="0">
              <a:scrgbClr r="0" g="0" b="0"/>
            </a:fillRef>
            <a:effectRef idx="0">
              <a:scrgbClr r="0" g="0" b="0"/>
            </a:effectRef>
            <a:fontRef idx="minor"/>
          </p:style>
        </p:sp>
      </p:grpSp>
      <p:grpSp>
        <p:nvGrpSpPr>
          <p:cNvPr id="81" name="Group 8"/>
          <p:cNvGrpSpPr/>
          <p:nvPr/>
        </p:nvGrpSpPr>
        <p:grpSpPr>
          <a:xfrm>
            <a:off x="7777800" y="5285520"/>
            <a:ext cx="4982400" cy="3587760"/>
            <a:chOff x="7777800" y="5285520"/>
            <a:chExt cx="4982400" cy="3587760"/>
          </a:xfrm>
        </p:grpSpPr>
        <p:sp>
          <p:nvSpPr>
            <p:cNvPr id="82" name="CustomShape 9"/>
            <p:cNvSpPr/>
            <p:nvPr/>
          </p:nvSpPr>
          <p:spPr>
            <a:xfrm>
              <a:off x="7777800" y="5285520"/>
              <a:ext cx="4982400" cy="3587760"/>
            </a:xfrm>
            <a:custGeom>
              <a:avLst/>
              <a:gdLst/>
              <a:ahLst/>
              <a:cxnLst/>
              <a:rect l="l" t="t" r="r" b="b"/>
              <a:pathLst>
                <a:path w="6643878" h="4784344">
                  <a:moveTo>
                    <a:pt x="6643878" y="4784344"/>
                  </a:moveTo>
                  <a:lnTo>
                    <a:pt x="0" y="4784344"/>
                  </a:lnTo>
                  <a:lnTo>
                    <a:pt x="0" y="0"/>
                  </a:lnTo>
                  <a:lnTo>
                    <a:pt x="6643878" y="0"/>
                  </a:lnTo>
                  <a:lnTo>
                    <a:pt x="6643878" y="4784344"/>
                  </a:lnTo>
                  <a:close/>
                </a:path>
              </a:pathLst>
            </a:custGeom>
            <a:blipFill rotWithShape="0">
              <a:blip r:embed="rId6"/>
              <a:stretch>
                <a:fillRect l="-46" r="-46"/>
              </a:stretch>
            </a:blipFill>
            <a:ln>
              <a:noFill/>
            </a:ln>
          </p:spPr>
          <p:style>
            <a:lnRef idx="0">
              <a:scrgbClr r="0" g="0" b="0"/>
            </a:lnRef>
            <a:fillRef idx="0">
              <a:scrgbClr r="0" g="0" b="0"/>
            </a:fillRef>
            <a:effectRef idx="0">
              <a:scrgbClr r="0" g="0" b="0"/>
            </a:effectRef>
            <a:fontRef idx="minor"/>
          </p:style>
        </p:sp>
      </p:grpSp>
      <p:grpSp>
        <p:nvGrpSpPr>
          <p:cNvPr id="83" name="Group 10"/>
          <p:cNvGrpSpPr/>
          <p:nvPr/>
        </p:nvGrpSpPr>
        <p:grpSpPr>
          <a:xfrm>
            <a:off x="11535840" y="1791000"/>
            <a:ext cx="7129440" cy="4930560"/>
            <a:chOff x="11535840" y="1791000"/>
            <a:chExt cx="7129440" cy="4930560"/>
          </a:xfrm>
        </p:grpSpPr>
        <p:sp>
          <p:nvSpPr>
            <p:cNvPr id="84" name="CustomShape 11"/>
            <p:cNvSpPr/>
            <p:nvPr/>
          </p:nvSpPr>
          <p:spPr>
            <a:xfrm>
              <a:off x="11535840" y="1791000"/>
              <a:ext cx="7129440" cy="4930560"/>
            </a:xfrm>
            <a:custGeom>
              <a:avLst/>
              <a:gdLst/>
              <a:ahLst/>
              <a:cxnLst/>
              <a:rect l="l" t="t" r="r" b="b"/>
              <a:pathLst>
                <a:path w="9506204" h="6574790">
                  <a:moveTo>
                    <a:pt x="9506204" y="6574790"/>
                  </a:moveTo>
                  <a:lnTo>
                    <a:pt x="0" y="6574790"/>
                  </a:lnTo>
                  <a:lnTo>
                    <a:pt x="0" y="0"/>
                  </a:lnTo>
                  <a:lnTo>
                    <a:pt x="9506204" y="0"/>
                  </a:lnTo>
                  <a:lnTo>
                    <a:pt x="9506204" y="6574790"/>
                  </a:lnTo>
                  <a:close/>
                </a:path>
              </a:pathLst>
            </a:custGeom>
            <a:blipFill rotWithShape="0">
              <a:blip r:embed="rId7"/>
              <a:stretch>
                <a:fillRect l="-46551" r="-46551"/>
              </a:stretch>
            </a:blipFill>
            <a:ln>
              <a:noFill/>
            </a:ln>
          </p:spPr>
          <p:style>
            <a:lnRef idx="0">
              <a:scrgbClr r="0" g="0" b="0"/>
            </a:lnRef>
            <a:fillRef idx="0">
              <a:scrgbClr r="0" g="0" b="0"/>
            </a:fillRef>
            <a:effectRef idx="0">
              <a:scrgbClr r="0" g="0" b="0"/>
            </a:effectRef>
            <a:fontRef idx="minor"/>
          </p:style>
        </p:sp>
      </p:grpSp>
      <p:grpSp>
        <p:nvGrpSpPr>
          <p:cNvPr id="85" name="Group 12"/>
          <p:cNvGrpSpPr/>
          <p:nvPr/>
        </p:nvGrpSpPr>
        <p:grpSpPr>
          <a:xfrm>
            <a:off x="11253240" y="1476720"/>
            <a:ext cx="7756200" cy="5585400"/>
            <a:chOff x="11253240" y="1476720"/>
            <a:chExt cx="7756200" cy="5585400"/>
          </a:xfrm>
        </p:grpSpPr>
        <p:sp>
          <p:nvSpPr>
            <p:cNvPr id="86" name="CustomShape 13"/>
            <p:cNvSpPr/>
            <p:nvPr/>
          </p:nvSpPr>
          <p:spPr>
            <a:xfrm>
              <a:off x="11253240" y="1476720"/>
              <a:ext cx="7756200" cy="5585400"/>
            </a:xfrm>
            <a:custGeom>
              <a:avLst/>
              <a:gdLst/>
              <a:ahLst/>
              <a:cxnLst/>
              <a:rect l="l" t="t" r="r" b="b"/>
              <a:pathLst>
                <a:path w="10341991" h="7447534">
                  <a:moveTo>
                    <a:pt x="10341991" y="7447534"/>
                  </a:moveTo>
                  <a:lnTo>
                    <a:pt x="0" y="7447534"/>
                  </a:lnTo>
                  <a:lnTo>
                    <a:pt x="0" y="0"/>
                  </a:lnTo>
                  <a:lnTo>
                    <a:pt x="10341991" y="0"/>
                  </a:lnTo>
                  <a:lnTo>
                    <a:pt x="10341991" y="7447534"/>
                  </a:lnTo>
                  <a:close/>
                </a:path>
              </a:pathLst>
            </a:custGeom>
            <a:blipFill rotWithShape="0">
              <a:blip r:embed="rId6"/>
              <a:stretch>
                <a:fillRect l="-46" r="-46"/>
              </a:stretch>
            </a:blipFill>
            <a:ln>
              <a:noFill/>
            </a:ln>
          </p:spPr>
          <p:style>
            <a:lnRef idx="0">
              <a:scrgbClr r="0" g="0" b="0"/>
            </a:lnRef>
            <a:fillRef idx="0">
              <a:scrgbClr r="0" g="0" b="0"/>
            </a:fillRef>
            <a:effectRef idx="0">
              <a:scrgbClr r="0" g="0" b="0"/>
            </a:effectRef>
            <a:fontRef idx="minor"/>
          </p:style>
        </p:sp>
      </p:grpSp>
      <p:grpSp>
        <p:nvGrpSpPr>
          <p:cNvPr id="87" name="Group 14"/>
          <p:cNvGrpSpPr/>
          <p:nvPr/>
        </p:nvGrpSpPr>
        <p:grpSpPr>
          <a:xfrm>
            <a:off x="13318920" y="5254560"/>
            <a:ext cx="3624120" cy="3620880"/>
            <a:chOff x="13318920" y="5254560"/>
            <a:chExt cx="3624120" cy="3620880"/>
          </a:xfrm>
        </p:grpSpPr>
        <p:sp>
          <p:nvSpPr>
            <p:cNvPr id="88" name="CustomShape 15"/>
            <p:cNvSpPr/>
            <p:nvPr/>
          </p:nvSpPr>
          <p:spPr>
            <a:xfrm>
              <a:off x="13318920" y="5254560"/>
              <a:ext cx="3624120" cy="3620880"/>
            </a:xfrm>
            <a:custGeom>
              <a:avLst/>
              <a:gdLst/>
              <a:ahLst/>
              <a:cxnLst/>
              <a:rect l="l" t="t" r="r" b="b"/>
              <a:pathLst>
                <a:path w="4832731" h="4828286">
                  <a:moveTo>
                    <a:pt x="4832731" y="4828286"/>
                  </a:moveTo>
                  <a:lnTo>
                    <a:pt x="0" y="4828286"/>
                  </a:lnTo>
                  <a:lnTo>
                    <a:pt x="0" y="0"/>
                  </a:lnTo>
                  <a:lnTo>
                    <a:pt x="4832731" y="0"/>
                  </a:lnTo>
                  <a:lnTo>
                    <a:pt x="4832731" y="4828286"/>
                  </a:lnTo>
                  <a:close/>
                </a:path>
              </a:pathLst>
            </a:custGeom>
            <a:blipFill rotWithShape="0">
              <a:blip r:embed="rId8"/>
              <a:stretch>
                <a:fillRect l="-7" r="-11"/>
              </a:stretch>
            </a:blipFill>
            <a:ln>
              <a:noFill/>
            </a:ln>
          </p:spPr>
          <p:style>
            <a:lnRef idx="0">
              <a:scrgbClr r="0" g="0" b="0"/>
            </a:lnRef>
            <a:fillRef idx="0">
              <a:scrgbClr r="0" g="0" b="0"/>
            </a:fillRef>
            <a:effectRef idx="0">
              <a:scrgbClr r="0" g="0" b="0"/>
            </a:effectRef>
            <a:fontRef idx="minor"/>
          </p:style>
        </p:sp>
      </p:grpSp>
      <p:grpSp>
        <p:nvGrpSpPr>
          <p:cNvPr id="89" name="Group 16"/>
          <p:cNvGrpSpPr/>
          <p:nvPr/>
        </p:nvGrpSpPr>
        <p:grpSpPr>
          <a:xfrm>
            <a:off x="13518000" y="5444280"/>
            <a:ext cx="3232800" cy="3201120"/>
            <a:chOff x="13518000" y="5444280"/>
            <a:chExt cx="3232800" cy="3201120"/>
          </a:xfrm>
        </p:grpSpPr>
        <p:sp>
          <p:nvSpPr>
            <p:cNvPr id="90" name="CustomShape 17"/>
            <p:cNvSpPr/>
            <p:nvPr/>
          </p:nvSpPr>
          <p:spPr>
            <a:xfrm>
              <a:off x="13518000" y="5444280"/>
              <a:ext cx="3232800" cy="3201120"/>
            </a:xfrm>
            <a:custGeom>
              <a:avLst/>
              <a:gdLst/>
              <a:ahLst/>
              <a:cxnLst/>
              <a:rect l="l" t="t" r="r" b="b"/>
              <a:pathLst>
                <a:path w="4310888" h="4268597">
                  <a:moveTo>
                    <a:pt x="97409" y="254"/>
                  </a:moveTo>
                  <a:lnTo>
                    <a:pt x="4273423" y="47498"/>
                  </a:lnTo>
                  <a:cubicBezTo>
                    <a:pt x="4294251" y="47752"/>
                    <a:pt x="4310888" y="64897"/>
                    <a:pt x="4310634" y="85598"/>
                  </a:cubicBezTo>
                  <a:lnTo>
                    <a:pt x="4251579" y="4231132"/>
                  </a:lnTo>
                  <a:cubicBezTo>
                    <a:pt x="4251325" y="4251960"/>
                    <a:pt x="4234053" y="4268597"/>
                    <a:pt x="4213225" y="4268216"/>
                  </a:cubicBezTo>
                  <a:lnTo>
                    <a:pt x="37211" y="4185666"/>
                  </a:lnTo>
                  <a:cubicBezTo>
                    <a:pt x="16510" y="4185285"/>
                    <a:pt x="0" y="4168267"/>
                    <a:pt x="381" y="4147566"/>
                  </a:cubicBezTo>
                  <a:lnTo>
                    <a:pt x="59309" y="37338"/>
                  </a:lnTo>
                  <a:cubicBezTo>
                    <a:pt x="59690" y="16637"/>
                    <a:pt x="76708" y="0"/>
                    <a:pt x="97409" y="254"/>
                  </a:cubicBezTo>
                  <a:close/>
                </a:path>
              </a:pathLst>
            </a:custGeom>
            <a:blipFill rotWithShape="0">
              <a:blip r:embed="rId9"/>
              <a:stretch>
                <a:fillRect t="-347089" b="-347266"/>
              </a:stretch>
            </a:blipFill>
            <a:ln>
              <a:noFill/>
            </a:ln>
          </p:spPr>
          <p:style>
            <a:lnRef idx="0">
              <a:scrgbClr r="0" g="0" b="0"/>
            </a:lnRef>
            <a:fillRef idx="0">
              <a:scrgbClr r="0" g="0" b="0"/>
            </a:fillRef>
            <a:effectRef idx="0">
              <a:scrgbClr r="0" g="0" b="0"/>
            </a:effectRef>
            <a:fontRef idx="minor"/>
          </p:style>
        </p:sp>
      </p:grpSp>
      <p:grpSp>
        <p:nvGrpSpPr>
          <p:cNvPr id="91" name="Group 18"/>
          <p:cNvGrpSpPr/>
          <p:nvPr/>
        </p:nvGrpSpPr>
        <p:grpSpPr>
          <a:xfrm>
            <a:off x="8659800" y="2645280"/>
            <a:ext cx="2324520" cy="2322360"/>
            <a:chOff x="8659800" y="2645280"/>
            <a:chExt cx="2324520" cy="2322360"/>
          </a:xfrm>
        </p:grpSpPr>
        <p:sp>
          <p:nvSpPr>
            <p:cNvPr id="92" name="CustomShape 19"/>
            <p:cNvSpPr/>
            <p:nvPr/>
          </p:nvSpPr>
          <p:spPr>
            <a:xfrm>
              <a:off x="8659800" y="2645280"/>
              <a:ext cx="2324520" cy="2322360"/>
            </a:xfrm>
            <a:custGeom>
              <a:avLst/>
              <a:gdLst/>
              <a:ahLst/>
              <a:cxnLst/>
              <a:rect l="l" t="t" r="r" b="b"/>
              <a:pathLst>
                <a:path w="3099943" h="3097022">
                  <a:moveTo>
                    <a:pt x="3099943" y="3097022"/>
                  </a:moveTo>
                  <a:lnTo>
                    <a:pt x="0" y="3097022"/>
                  </a:lnTo>
                  <a:lnTo>
                    <a:pt x="0" y="0"/>
                  </a:lnTo>
                  <a:lnTo>
                    <a:pt x="3099943" y="0"/>
                  </a:lnTo>
                  <a:lnTo>
                    <a:pt x="3099943" y="3097022"/>
                  </a:lnTo>
                  <a:close/>
                </a:path>
              </a:pathLst>
            </a:custGeom>
            <a:blipFill rotWithShape="0">
              <a:blip r:embed="rId8"/>
              <a:stretch>
                <a:fillRect l="-7" r="-7"/>
              </a:stretch>
            </a:blipFill>
            <a:ln>
              <a:noFill/>
            </a:ln>
          </p:spPr>
          <p:style>
            <a:lnRef idx="0">
              <a:scrgbClr r="0" g="0" b="0"/>
            </a:lnRef>
            <a:fillRef idx="0">
              <a:scrgbClr r="0" g="0" b="0"/>
            </a:fillRef>
            <a:effectRef idx="0">
              <a:scrgbClr r="0" g="0" b="0"/>
            </a:effectRef>
            <a:fontRef idx="minor"/>
          </p:style>
        </p:sp>
      </p:grpSp>
      <p:grpSp>
        <p:nvGrpSpPr>
          <p:cNvPr id="93" name="Group 20"/>
          <p:cNvGrpSpPr/>
          <p:nvPr/>
        </p:nvGrpSpPr>
        <p:grpSpPr>
          <a:xfrm>
            <a:off x="8787600" y="2767320"/>
            <a:ext cx="2073600" cy="2053080"/>
            <a:chOff x="8787600" y="2767320"/>
            <a:chExt cx="2073600" cy="2053080"/>
          </a:xfrm>
        </p:grpSpPr>
        <p:sp>
          <p:nvSpPr>
            <p:cNvPr id="94" name="CustomShape 21"/>
            <p:cNvSpPr/>
            <p:nvPr/>
          </p:nvSpPr>
          <p:spPr>
            <a:xfrm>
              <a:off x="8787600" y="2767320"/>
              <a:ext cx="2073600" cy="2053080"/>
            </a:xfrm>
            <a:custGeom>
              <a:avLst/>
              <a:gdLst/>
              <a:ahLst/>
              <a:cxnLst/>
              <a:rect l="l" t="t" r="r" b="b"/>
              <a:pathLst>
                <a:path w="2765171" h="2738120">
                  <a:moveTo>
                    <a:pt x="62484" y="127"/>
                  </a:moveTo>
                  <a:lnTo>
                    <a:pt x="2741168" y="30480"/>
                  </a:lnTo>
                  <a:cubicBezTo>
                    <a:pt x="2754503" y="30607"/>
                    <a:pt x="2765171" y="41656"/>
                    <a:pt x="2765044" y="54991"/>
                  </a:cubicBezTo>
                  <a:lnTo>
                    <a:pt x="2727198" y="2714117"/>
                  </a:lnTo>
                  <a:cubicBezTo>
                    <a:pt x="2726944" y="2727452"/>
                    <a:pt x="2716022" y="2738120"/>
                    <a:pt x="2702560" y="2737866"/>
                  </a:cubicBezTo>
                  <a:lnTo>
                    <a:pt x="23876" y="2684780"/>
                  </a:lnTo>
                  <a:cubicBezTo>
                    <a:pt x="10541" y="2684526"/>
                    <a:pt x="0" y="2673604"/>
                    <a:pt x="254" y="2660269"/>
                  </a:cubicBezTo>
                  <a:lnTo>
                    <a:pt x="38100" y="23876"/>
                  </a:lnTo>
                  <a:cubicBezTo>
                    <a:pt x="38227" y="10668"/>
                    <a:pt x="49149" y="0"/>
                    <a:pt x="62484" y="127"/>
                  </a:cubicBezTo>
                  <a:close/>
                </a:path>
              </a:pathLst>
            </a:custGeom>
            <a:blipFill rotWithShape="0">
              <a:blip r:embed="rId10"/>
              <a:stretch>
                <a:fillRect l="-464533" r="-464266"/>
              </a:stretch>
            </a:blipFill>
            <a:ln>
              <a:noFill/>
            </a:ln>
          </p:spPr>
          <p:style>
            <a:lnRef idx="0">
              <a:scrgbClr r="0" g="0" b="0"/>
            </a:lnRef>
            <a:fillRef idx="0">
              <a:scrgbClr r="0" g="0" b="0"/>
            </a:fillRef>
            <a:effectRef idx="0">
              <a:scrgbClr r="0" g="0" b="0"/>
            </a:effectRef>
            <a:fontRef idx="minor"/>
          </p:style>
        </p:sp>
      </p:grpSp>
      <p:sp>
        <p:nvSpPr>
          <p:cNvPr id="95" name="CustomShape 22"/>
          <p:cNvSpPr/>
          <p:nvPr/>
        </p:nvSpPr>
        <p:spPr>
          <a:xfrm>
            <a:off x="1976400" y="2958480"/>
            <a:ext cx="2680560" cy="163800"/>
          </a:xfrm>
          <a:custGeom>
            <a:avLst/>
            <a:gdLst/>
            <a:ahLst/>
            <a:cxnLst/>
            <a:rect l="l" t="t" r="r" b="b"/>
            <a:pathLst>
              <a:path w="2681025" h="164213">
                <a:moveTo>
                  <a:pt x="0" y="0"/>
                </a:moveTo>
                <a:lnTo>
                  <a:pt x="2681025" y="0"/>
                </a:lnTo>
                <a:lnTo>
                  <a:pt x="2681025" y="164213"/>
                </a:lnTo>
                <a:lnTo>
                  <a:pt x="0" y="164213"/>
                </a:lnTo>
                <a:lnTo>
                  <a:pt x="0" y="0"/>
                </a:lnTo>
                <a:close/>
              </a:path>
            </a:pathLst>
          </a:custGeom>
          <a:blipFill rotWithShape="0">
            <a:blip r:embed="rId11"/>
            <a:stretch>
              <a:fillRect t="-55555" b="-55555"/>
            </a:stretch>
          </a:blipFill>
          <a:ln>
            <a:noFill/>
          </a:ln>
        </p:spPr>
        <p:style>
          <a:lnRef idx="0">
            <a:scrgbClr r="0" g="0" b="0"/>
          </a:lnRef>
          <a:fillRef idx="0">
            <a:scrgbClr r="0" g="0" b="0"/>
          </a:fillRef>
          <a:effectRef idx="0">
            <a:scrgbClr r="0" g="0" b="0"/>
          </a:effectRef>
          <a:fontRef idx="minor"/>
        </p:style>
      </p:sp>
      <p:sp>
        <p:nvSpPr>
          <p:cNvPr id="96" name="CustomShape 23"/>
          <p:cNvSpPr/>
          <p:nvPr/>
        </p:nvSpPr>
        <p:spPr>
          <a:xfrm>
            <a:off x="607320" y="4065840"/>
            <a:ext cx="2436480" cy="349560"/>
          </a:xfrm>
          <a:custGeom>
            <a:avLst/>
            <a:gdLst/>
            <a:ahLst/>
            <a:cxnLst/>
            <a:rect l="l" t="t" r="r" b="b"/>
            <a:pathLst>
              <a:path w="2436978" h="350039">
                <a:moveTo>
                  <a:pt x="0" y="0"/>
                </a:moveTo>
                <a:lnTo>
                  <a:pt x="2436978" y="0"/>
                </a:lnTo>
                <a:lnTo>
                  <a:pt x="2436978" y="350039"/>
                </a:lnTo>
                <a:lnTo>
                  <a:pt x="0" y="350039"/>
                </a:lnTo>
                <a:lnTo>
                  <a:pt x="0" y="0"/>
                </a:lnTo>
                <a:close/>
              </a:path>
            </a:pathLst>
          </a:custGeom>
          <a:blipFill rotWithShape="0">
            <a:blip r:embed="rId12"/>
            <a:stretch>
              <a:fillRect t="-43661" b="-43661"/>
            </a:stretch>
          </a:blipFill>
          <a:ln>
            <a:noFill/>
          </a:ln>
        </p:spPr>
        <p:style>
          <a:lnRef idx="0">
            <a:scrgbClr r="0" g="0" b="0"/>
          </a:lnRef>
          <a:fillRef idx="0">
            <a:scrgbClr r="0" g="0" b="0"/>
          </a:fillRef>
          <a:effectRef idx="0">
            <a:scrgbClr r="0" g="0" b="0"/>
          </a:effectRef>
          <a:fontRef idx="minor"/>
        </p:style>
      </p:sp>
      <p:sp>
        <p:nvSpPr>
          <p:cNvPr id="97" name="CustomShape 24"/>
          <p:cNvSpPr/>
          <p:nvPr/>
        </p:nvSpPr>
        <p:spPr>
          <a:xfrm>
            <a:off x="423720" y="6169320"/>
            <a:ext cx="2892960" cy="415080"/>
          </a:xfrm>
          <a:custGeom>
            <a:avLst/>
            <a:gdLst/>
            <a:ahLst/>
            <a:cxnLst/>
            <a:rect l="l" t="t" r="r" b="b"/>
            <a:pathLst>
              <a:path w="2893267" h="415578">
                <a:moveTo>
                  <a:pt x="0" y="0"/>
                </a:moveTo>
                <a:lnTo>
                  <a:pt x="2893267" y="0"/>
                </a:lnTo>
                <a:lnTo>
                  <a:pt x="2893267" y="415578"/>
                </a:lnTo>
                <a:lnTo>
                  <a:pt x="0" y="415578"/>
                </a:lnTo>
                <a:lnTo>
                  <a:pt x="0" y="0"/>
                </a:lnTo>
                <a:close/>
              </a:path>
            </a:pathLst>
          </a:custGeom>
          <a:blipFill rotWithShape="0">
            <a:blip r:embed="rId12"/>
            <a:stretch>
              <a:fillRect t="-39436" b="-39436"/>
            </a:stretch>
          </a:blipFill>
          <a:ln>
            <a:noFill/>
          </a:ln>
        </p:spPr>
        <p:style>
          <a:lnRef idx="0">
            <a:scrgbClr r="0" g="0" b="0"/>
          </a:lnRef>
          <a:fillRef idx="0">
            <a:scrgbClr r="0" g="0" b="0"/>
          </a:fillRef>
          <a:effectRef idx="0">
            <a:scrgbClr r="0" g="0" b="0"/>
          </a:effectRef>
          <a:fontRef idx="minor"/>
        </p:style>
      </p:sp>
      <p:grpSp>
        <p:nvGrpSpPr>
          <p:cNvPr id="98" name="Group 25"/>
          <p:cNvGrpSpPr/>
          <p:nvPr/>
        </p:nvGrpSpPr>
        <p:grpSpPr>
          <a:xfrm>
            <a:off x="607320" y="3258360"/>
            <a:ext cx="6462360" cy="6153840"/>
            <a:chOff x="607320" y="3258360"/>
            <a:chExt cx="6462360" cy="6153840"/>
          </a:xfrm>
        </p:grpSpPr>
        <p:sp>
          <p:nvSpPr>
            <p:cNvPr id="99" name="CustomShape 26"/>
            <p:cNvSpPr/>
            <p:nvPr/>
          </p:nvSpPr>
          <p:spPr>
            <a:xfrm>
              <a:off x="607320" y="3294360"/>
              <a:ext cx="6462360" cy="6117840"/>
            </a:xfrm>
            <a:custGeom>
              <a:avLst/>
              <a:gdLst/>
              <a:ahLst/>
              <a:cxnLst/>
              <a:rect l="l" t="t" r="r" b="b"/>
              <a:pathLst>
                <a:path w="8616772" h="8157633">
                  <a:moveTo>
                    <a:pt x="0" y="0"/>
                  </a:moveTo>
                  <a:lnTo>
                    <a:pt x="8616772" y="0"/>
                  </a:lnTo>
                  <a:lnTo>
                    <a:pt x="8616772" y="8157633"/>
                  </a:lnTo>
                  <a:lnTo>
                    <a:pt x="0" y="8157633"/>
                  </a:lnTo>
                  <a:close/>
                </a:path>
              </a:pathLst>
            </a:custGeom>
            <a:noFill/>
            <a:ln>
              <a:noFill/>
            </a:ln>
          </p:spPr>
          <p:style>
            <a:lnRef idx="0">
              <a:scrgbClr r="0" g="0" b="0"/>
            </a:lnRef>
            <a:fillRef idx="0">
              <a:scrgbClr r="0" g="0" b="0"/>
            </a:fillRef>
            <a:effectRef idx="0">
              <a:scrgbClr r="0" g="0" b="0"/>
            </a:effectRef>
            <a:fontRef idx="minor"/>
          </p:style>
        </p:sp>
        <p:sp>
          <p:nvSpPr>
            <p:cNvPr id="100" name="CustomShape 27"/>
            <p:cNvSpPr/>
            <p:nvPr/>
          </p:nvSpPr>
          <p:spPr>
            <a:xfrm>
              <a:off x="607320" y="3258360"/>
              <a:ext cx="6462360" cy="6153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3498"/>
                </a:lnSpc>
              </a:pPr>
              <a:endParaRPr lang="en-IN" sz="1800" b="0" strike="noStrike" spc="-1">
                <a:latin typeface="Arial"/>
              </a:endParaRPr>
            </a:p>
            <a:p>
              <a:pPr>
                <a:lnSpc>
                  <a:spcPts val="3498"/>
                </a:lnSpc>
              </a:pPr>
              <a:r>
                <a:rPr lang="en-US" sz="2500" b="0" strike="noStrike" spc="-1">
                  <a:solidFill>
                    <a:srgbClr val="FFFFFF"/>
                  </a:solidFill>
                  <a:latin typeface="Open Sans"/>
                  <a:ea typeface="Open Sans"/>
                </a:rPr>
                <a:t>User-Friendly Design:</a:t>
              </a:r>
              <a:endParaRPr lang="en-IN" sz="2500" b="0" strike="noStrike" spc="-1">
                <a:latin typeface="Arial"/>
              </a:endParaRPr>
            </a:p>
            <a:p>
              <a:pPr>
                <a:lnSpc>
                  <a:spcPts val="3498"/>
                </a:lnSpc>
              </a:pPr>
              <a:endParaRPr lang="en-IN" sz="2500" b="0" strike="noStrike" spc="-1">
                <a:latin typeface="Arial"/>
              </a:endParaRPr>
            </a:p>
            <a:p>
              <a:pPr>
                <a:lnSpc>
                  <a:spcPts val="3498"/>
                </a:lnSpc>
              </a:pPr>
              <a:r>
                <a:rPr lang="en-US" sz="2500" b="0" strike="noStrike" spc="-1">
                  <a:solidFill>
                    <a:srgbClr val="FFFFFF"/>
                  </a:solidFill>
                  <a:latin typeface="Open Sans"/>
                  <a:ea typeface="Open Sans"/>
                </a:rPr>
                <a:t>Easy navigation for customers and administrators.</a:t>
              </a:r>
              <a:endParaRPr lang="en-IN" sz="2500" b="0" strike="noStrike" spc="-1">
                <a:latin typeface="Arial"/>
              </a:endParaRPr>
            </a:p>
            <a:p>
              <a:pPr>
                <a:lnSpc>
                  <a:spcPts val="3498"/>
                </a:lnSpc>
              </a:pPr>
              <a:endParaRPr lang="en-IN" sz="2500" b="0" strike="noStrike" spc="-1">
                <a:latin typeface="Arial"/>
              </a:endParaRPr>
            </a:p>
            <a:p>
              <a:pPr>
                <a:lnSpc>
                  <a:spcPts val="3498"/>
                </a:lnSpc>
              </a:pPr>
              <a:r>
                <a:rPr lang="en-US" sz="2500" b="0" strike="noStrike" spc="-1">
                  <a:solidFill>
                    <a:srgbClr val="FFFFFF"/>
                  </a:solidFill>
                  <a:latin typeface="Open Sans"/>
                  <a:ea typeface="Open Sans"/>
                </a:rPr>
                <a:t>Efficient Management:</a:t>
              </a:r>
              <a:endParaRPr lang="en-IN" sz="2500" b="0" strike="noStrike" spc="-1">
                <a:latin typeface="Arial"/>
              </a:endParaRPr>
            </a:p>
            <a:p>
              <a:pPr>
                <a:lnSpc>
                  <a:spcPts val="3498"/>
                </a:lnSpc>
              </a:pPr>
              <a:endParaRPr lang="en-IN" sz="2500" b="0" strike="noStrike" spc="-1">
                <a:latin typeface="Arial"/>
              </a:endParaRPr>
            </a:p>
            <a:p>
              <a:pPr>
                <a:lnSpc>
                  <a:spcPts val="3498"/>
                </a:lnSpc>
              </a:pPr>
              <a:r>
                <a:rPr lang="en-US" sz="2500" b="0" strike="noStrike" spc="-1">
                  <a:solidFill>
                    <a:srgbClr val="FFFFFF"/>
                  </a:solidFill>
                  <a:latin typeface="Open Sans"/>
                  <a:ea typeface="Open Sans"/>
                </a:rPr>
                <a:t>Fast food ordering and inventory tracking.</a:t>
              </a:r>
              <a:endParaRPr lang="en-IN" sz="2500" b="0" strike="noStrike" spc="-1">
                <a:latin typeface="Arial"/>
              </a:endParaRPr>
            </a:p>
            <a:p>
              <a:pPr>
                <a:lnSpc>
                  <a:spcPts val="3498"/>
                </a:lnSpc>
              </a:pPr>
              <a:endParaRPr lang="en-IN" sz="2500" b="0" strike="noStrike" spc="-1">
                <a:latin typeface="Arial"/>
              </a:endParaRPr>
            </a:p>
            <a:p>
              <a:pPr>
                <a:lnSpc>
                  <a:spcPts val="3498"/>
                </a:lnSpc>
              </a:pPr>
              <a:r>
                <a:rPr lang="en-US" sz="2500" b="0" strike="noStrike" spc="-1">
                  <a:solidFill>
                    <a:srgbClr val="FFFFFF"/>
                  </a:solidFill>
                  <a:latin typeface="Open Sans"/>
                  <a:ea typeface="Open Sans"/>
                </a:rPr>
                <a:t>Optimal Performance:</a:t>
              </a:r>
              <a:endParaRPr lang="en-IN" sz="2500" b="0" strike="noStrike" spc="-1">
                <a:latin typeface="Arial"/>
              </a:endParaRPr>
            </a:p>
            <a:p>
              <a:pPr>
                <a:lnSpc>
                  <a:spcPts val="3498"/>
                </a:lnSpc>
              </a:pPr>
              <a:endParaRPr lang="en-IN" sz="2500" b="0" strike="noStrike" spc="-1">
                <a:latin typeface="Arial"/>
              </a:endParaRPr>
            </a:p>
            <a:p>
              <a:pPr>
                <a:lnSpc>
                  <a:spcPts val="3498"/>
                </a:lnSpc>
              </a:pPr>
              <a:r>
                <a:rPr lang="en-US" sz="2500" b="0" strike="noStrike" spc="-1">
                  <a:solidFill>
                    <a:srgbClr val="FFFFFF"/>
                  </a:solidFill>
                  <a:latin typeface="Open Sans"/>
                  <a:ea typeface="Open Sans"/>
                </a:rPr>
                <a:t>Utilize data structures and algorithms for speed.</a:t>
              </a:r>
              <a:endParaRPr lang="en-IN" sz="2500" b="0" strike="noStrike" spc="-1">
                <a:latin typeface="Arial"/>
              </a:endParaRPr>
            </a:p>
          </p:txBody>
        </p:sp>
      </p:grpSp>
      <p:sp>
        <p:nvSpPr>
          <p:cNvPr id="101" name="CustomShape 28"/>
          <p:cNvSpPr/>
          <p:nvPr/>
        </p:nvSpPr>
        <p:spPr>
          <a:xfrm>
            <a:off x="632520" y="7908840"/>
            <a:ext cx="3205800" cy="460080"/>
          </a:xfrm>
          <a:custGeom>
            <a:avLst/>
            <a:gdLst/>
            <a:ahLst/>
            <a:cxnLst/>
            <a:rect l="l" t="t" r="r" b="b"/>
            <a:pathLst>
              <a:path w="3206107" h="460513">
                <a:moveTo>
                  <a:pt x="0" y="0"/>
                </a:moveTo>
                <a:lnTo>
                  <a:pt x="3206107" y="0"/>
                </a:lnTo>
                <a:lnTo>
                  <a:pt x="3206107" y="460513"/>
                </a:lnTo>
                <a:lnTo>
                  <a:pt x="0" y="460513"/>
                </a:lnTo>
                <a:lnTo>
                  <a:pt x="0" y="0"/>
                </a:lnTo>
                <a:close/>
              </a:path>
            </a:pathLst>
          </a:custGeom>
          <a:blipFill rotWithShape="0">
            <a:blip r:embed="rId12"/>
            <a:stretch>
              <a:fillRect t="-15492" b="-15492"/>
            </a:stretch>
          </a:blipFill>
          <a:ln>
            <a:noFill/>
          </a:ln>
        </p:spPr>
        <p:style>
          <a:lnRef idx="0">
            <a:scrgbClr r="0" g="0" b="0"/>
          </a:lnRef>
          <a:fillRef idx="0">
            <a:scrgbClr r="0" g="0" b="0"/>
          </a:fillRef>
          <a:effectRef idx="0">
            <a:scrgbClr r="0" g="0" b="0"/>
          </a:effectRef>
          <a:fontRef idx="minor"/>
        </p:style>
      </p:sp>
      <p:grpSp>
        <p:nvGrpSpPr>
          <p:cNvPr id="102" name="Group 29"/>
          <p:cNvGrpSpPr/>
          <p:nvPr/>
        </p:nvGrpSpPr>
        <p:grpSpPr>
          <a:xfrm>
            <a:off x="1765800" y="1444680"/>
            <a:ext cx="5449680" cy="1293480"/>
            <a:chOff x="1765800" y="1444680"/>
            <a:chExt cx="5449680" cy="1293480"/>
          </a:xfrm>
        </p:grpSpPr>
        <p:sp>
          <p:nvSpPr>
            <p:cNvPr id="103" name="CustomShape 30"/>
            <p:cNvSpPr/>
            <p:nvPr/>
          </p:nvSpPr>
          <p:spPr>
            <a:xfrm>
              <a:off x="1765800" y="1544760"/>
              <a:ext cx="5449680" cy="1193400"/>
            </a:xfrm>
            <a:custGeom>
              <a:avLst/>
              <a:gdLst/>
              <a:ahLst/>
              <a:cxnLst/>
              <a:rect l="l" t="t" r="r" b="b"/>
              <a:pathLst>
                <a:path w="7266568" h="1591733">
                  <a:moveTo>
                    <a:pt x="0" y="0"/>
                  </a:moveTo>
                  <a:lnTo>
                    <a:pt x="7266568" y="0"/>
                  </a:lnTo>
                  <a:lnTo>
                    <a:pt x="7266568" y="1591733"/>
                  </a:lnTo>
                  <a:lnTo>
                    <a:pt x="0" y="1591733"/>
                  </a:lnTo>
                  <a:close/>
                </a:path>
              </a:pathLst>
            </a:custGeom>
            <a:noFill/>
            <a:ln>
              <a:noFill/>
            </a:ln>
          </p:spPr>
          <p:style>
            <a:lnRef idx="0">
              <a:scrgbClr r="0" g="0" b="0"/>
            </a:lnRef>
            <a:fillRef idx="0">
              <a:scrgbClr r="0" g="0" b="0"/>
            </a:fillRef>
            <a:effectRef idx="0">
              <a:scrgbClr r="0" g="0" b="0"/>
            </a:effectRef>
            <a:fontRef idx="minor"/>
          </p:style>
        </p:sp>
        <p:sp>
          <p:nvSpPr>
            <p:cNvPr id="104" name="CustomShape 31"/>
            <p:cNvSpPr/>
            <p:nvPr/>
          </p:nvSpPr>
          <p:spPr>
            <a:xfrm>
              <a:off x="1765800" y="1444680"/>
              <a:ext cx="5449680" cy="1293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9799"/>
                </a:lnSpc>
              </a:pPr>
              <a:r>
                <a:rPr lang="en-US" sz="7000" b="0" strike="noStrike" spc="-1">
                  <a:solidFill>
                    <a:srgbClr val="FFFFFF"/>
                  </a:solidFill>
                  <a:latin typeface="Magnolia Script"/>
                  <a:ea typeface="Magnolia Script"/>
                </a:rPr>
                <a:t>Objective </a:t>
              </a:r>
              <a:endParaRPr lang="en-IN" sz="7000" b="0" strike="noStrike" spc="-1">
                <a:latin typeface="Arial"/>
              </a:endParaRPr>
            </a:p>
          </p:txBody>
        </p:sp>
      </p:grpSp>
      <p:sp>
        <p:nvSpPr>
          <p:cNvPr id="105" name="CustomShape 32"/>
          <p:cNvSpPr/>
          <p:nvPr/>
        </p:nvSpPr>
        <p:spPr>
          <a:xfrm>
            <a:off x="17254800" y="9210600"/>
            <a:ext cx="16128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3</a:t>
            </a:r>
            <a:endParaRPr lang="en-IN" sz="20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
          <p:cNvGrpSpPr/>
          <p:nvPr/>
        </p:nvGrpSpPr>
        <p:grpSpPr>
          <a:xfrm>
            <a:off x="0" y="0"/>
            <a:ext cx="18287640" cy="10765080"/>
            <a:chOff x="0" y="0"/>
            <a:chExt cx="18287640" cy="10765080"/>
          </a:xfrm>
        </p:grpSpPr>
        <p:sp>
          <p:nvSpPr>
            <p:cNvPr id="133" name="CustomShape 2"/>
            <p:cNvSpPr/>
            <p:nvPr/>
          </p:nvSpPr>
          <p:spPr>
            <a:xfrm>
              <a:off x="0" y="0"/>
              <a:ext cx="18287640" cy="10765080"/>
            </a:xfrm>
            <a:custGeom>
              <a:avLst/>
              <a:gdLst/>
              <a:ahLst/>
              <a:cxnLst/>
              <a:rect l="l" t="t" r="r" b="b"/>
              <a:pathLst>
                <a:path w="24384000" h="14354048">
                  <a:moveTo>
                    <a:pt x="0" y="0"/>
                  </a:moveTo>
                  <a:lnTo>
                    <a:pt x="24384000" y="0"/>
                  </a:lnTo>
                  <a:lnTo>
                    <a:pt x="24384000" y="14354048"/>
                  </a:lnTo>
                  <a:lnTo>
                    <a:pt x="0" y="14354048"/>
                  </a:lnTo>
                  <a:lnTo>
                    <a:pt x="0" y="0"/>
                  </a:lnTo>
                  <a:close/>
                </a:path>
              </a:pathLst>
            </a:custGeom>
            <a:blipFill rotWithShape="0">
              <a:blip r:embed="rId2"/>
              <a:stretch>
                <a:fillRect t="-170833" b="-170833"/>
              </a:stretch>
            </a:blipFill>
            <a:ln>
              <a:noFill/>
            </a:ln>
          </p:spPr>
          <p:style>
            <a:lnRef idx="0">
              <a:scrgbClr r="0" g="0" b="0"/>
            </a:lnRef>
            <a:fillRef idx="0">
              <a:scrgbClr r="0" g="0" b="0"/>
            </a:fillRef>
            <a:effectRef idx="0">
              <a:scrgbClr r="0" g="0" b="0"/>
            </a:effectRef>
            <a:fontRef idx="minor"/>
          </p:style>
        </p:sp>
      </p:grpSp>
      <p:sp>
        <p:nvSpPr>
          <p:cNvPr id="134" name="CustomShape 3"/>
          <p:cNvSpPr/>
          <p:nvPr/>
        </p:nvSpPr>
        <p:spPr>
          <a:xfrm>
            <a:off x="4171320" y="349200"/>
            <a:ext cx="7263720" cy="14212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5598"/>
              </a:lnSpc>
            </a:pPr>
            <a:r>
              <a:rPr lang="en-US" sz="4000" b="1" i="1" strike="noStrike" spc="-1">
                <a:solidFill>
                  <a:srgbClr val="FFFFFF"/>
                </a:solidFill>
                <a:latin typeface="Canva Sans Bold Italics"/>
                <a:ea typeface="Canva Sans Bold Italics"/>
              </a:rPr>
              <a:t>Modules and Functions used:</a:t>
            </a:r>
            <a:endParaRPr lang="en-IN" sz="4000" b="0" strike="noStrike" spc="-1">
              <a:latin typeface="Arial"/>
            </a:endParaRPr>
          </a:p>
        </p:txBody>
      </p:sp>
      <p:sp>
        <p:nvSpPr>
          <p:cNvPr id="135" name="CustomShape 4"/>
          <p:cNvSpPr/>
          <p:nvPr/>
        </p:nvSpPr>
        <p:spPr>
          <a:xfrm>
            <a:off x="-39600" y="1574280"/>
            <a:ext cx="15685560" cy="248904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3920"/>
              </a:lnSpc>
            </a:pPr>
            <a:r>
              <a:rPr lang="en-US" sz="2800" b="1" i="1" strike="noStrike" spc="-1">
                <a:solidFill>
                  <a:srgbClr val="FFFFFF"/>
                </a:solidFill>
                <a:latin typeface="Canva Sans Bold Italics"/>
                <a:ea typeface="Canva Sans Bold Italics"/>
              </a:rPr>
              <a:t>1. Header Files</a:t>
            </a:r>
            <a:endParaRPr lang="en-IN" sz="2800" b="0" strike="noStrike" spc="-1">
              <a:latin typeface="Arial"/>
            </a:endParaRPr>
          </a:p>
          <a:p>
            <a:pPr algn="ctr">
              <a:lnSpc>
                <a:spcPts val="3920"/>
              </a:lnSpc>
            </a:pPr>
            <a:endParaRPr lang="en-IN" sz="2800" b="0" strike="noStrike" spc="-1">
              <a:latin typeface="Arial"/>
            </a:endParaRPr>
          </a:p>
          <a:p>
            <a:pPr marL="604440" lvl="1" indent="-302040" algn="just">
              <a:lnSpc>
                <a:spcPts val="3920"/>
              </a:lnSpc>
              <a:buClr>
                <a:srgbClr val="FFFFFF"/>
              </a:buClr>
              <a:buFont typeface="Arial"/>
              <a:buChar char="•"/>
            </a:pPr>
            <a:r>
              <a:rPr lang="en-US" sz="2800" b="1" strike="noStrike" spc="-1">
                <a:solidFill>
                  <a:srgbClr val="FFFFFF"/>
                </a:solidFill>
                <a:latin typeface="Canva Sans Bold"/>
                <a:ea typeface="Canva Sans Bold"/>
              </a:rPr>
              <a:t> stdio.h: For standard input/output operations.</a:t>
            </a:r>
            <a:endParaRPr lang="en-IN" sz="2800" b="0" strike="noStrike" spc="-1">
              <a:latin typeface="Arial"/>
            </a:endParaRPr>
          </a:p>
          <a:p>
            <a:pPr marL="604440" lvl="1" indent="-302040" algn="just">
              <a:lnSpc>
                <a:spcPts val="3920"/>
              </a:lnSpc>
              <a:buClr>
                <a:srgbClr val="FFFFFF"/>
              </a:buClr>
              <a:buFont typeface="Arial"/>
              <a:buChar char="•"/>
            </a:pPr>
            <a:r>
              <a:rPr lang="en-US" sz="2800" b="1" strike="noStrike" spc="-1">
                <a:solidFill>
                  <a:srgbClr val="FFFFFF"/>
                </a:solidFill>
                <a:latin typeface="Canva Sans Bold"/>
                <a:ea typeface="Canva Sans Bold"/>
              </a:rPr>
              <a:t>stdlib.h: For dynamic memory operations and program termination.</a:t>
            </a:r>
            <a:endParaRPr lang="en-IN" sz="2800" b="0" strike="noStrike" spc="-1">
              <a:latin typeface="Arial"/>
            </a:endParaRPr>
          </a:p>
          <a:p>
            <a:pPr marL="604440" lvl="1" indent="-302040" algn="just">
              <a:lnSpc>
                <a:spcPts val="3920"/>
              </a:lnSpc>
              <a:buClr>
                <a:srgbClr val="FFFFFF"/>
              </a:buClr>
              <a:buFont typeface="Arial"/>
              <a:buChar char="•"/>
            </a:pPr>
            <a:r>
              <a:rPr lang="en-US" sz="2800" b="1" strike="noStrike" spc="-1">
                <a:solidFill>
                  <a:srgbClr val="FFFFFF"/>
                </a:solidFill>
                <a:latin typeface="Canva Sans Bold"/>
                <a:ea typeface="Canva Sans Bold"/>
              </a:rPr>
              <a:t> string.h: For string manipulation like copying and comparing.</a:t>
            </a:r>
            <a:endParaRPr lang="en-IN" sz="2800" b="0" strike="noStrike" spc="-1">
              <a:latin typeface="Arial"/>
            </a:endParaRPr>
          </a:p>
        </p:txBody>
      </p:sp>
      <p:sp>
        <p:nvSpPr>
          <p:cNvPr id="136" name="CustomShape 5"/>
          <p:cNvSpPr/>
          <p:nvPr/>
        </p:nvSpPr>
        <p:spPr>
          <a:xfrm>
            <a:off x="6347880" y="4828320"/>
            <a:ext cx="11507760" cy="248904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3920"/>
              </a:lnSpc>
            </a:pPr>
            <a:r>
              <a:rPr lang="en-US" sz="2800" b="1" i="1" strike="noStrike" spc="-1">
                <a:solidFill>
                  <a:srgbClr val="FFFFFF"/>
                </a:solidFill>
                <a:latin typeface="Canva Sans Bold Italics"/>
                <a:ea typeface="Canva Sans Bold Italics"/>
              </a:rPr>
              <a:t>2. Data Structures</a:t>
            </a:r>
            <a:endParaRPr lang="en-IN" sz="2800" b="0" strike="noStrike" spc="-1">
              <a:latin typeface="Arial"/>
            </a:endParaRPr>
          </a:p>
          <a:p>
            <a:pPr algn="just">
              <a:lnSpc>
                <a:spcPts val="3920"/>
              </a:lnSpc>
            </a:pPr>
            <a:r>
              <a:rPr lang="en-US" sz="2800" b="1" strike="noStrike" spc="-1">
                <a:solidFill>
                  <a:srgbClr val="FFFFFF"/>
                </a:solidFill>
                <a:latin typeface="Canva Sans Bold"/>
                <a:ea typeface="Canva Sans Bold"/>
              </a:rPr>
              <a:t>  (Double linked list used)         </a:t>
            </a:r>
            <a:endParaRPr lang="en-IN" sz="2800" b="0" strike="noStrike" spc="-1">
              <a:latin typeface="Arial"/>
            </a:endParaRPr>
          </a:p>
          <a:p>
            <a:pPr marL="604440" lvl="1" indent="-302040" algn="just">
              <a:lnSpc>
                <a:spcPts val="3920"/>
              </a:lnSpc>
              <a:buClr>
                <a:srgbClr val="FFFFFF"/>
              </a:buClr>
              <a:buFont typeface="Arial"/>
              <a:buChar char="•"/>
            </a:pPr>
            <a:r>
              <a:rPr lang="en-US" sz="2800" b="1" strike="noStrike" spc="-1">
                <a:solidFill>
                  <a:srgbClr val="FFFFFF"/>
                </a:solidFill>
                <a:latin typeface="Canva Sans Bold"/>
                <a:ea typeface="Canva Sans Bold"/>
              </a:rPr>
              <a:t>MenuItem: Structure for menu items (id, name, price).</a:t>
            </a:r>
            <a:endParaRPr lang="en-IN" sz="2800" b="0" strike="noStrike" spc="-1">
              <a:latin typeface="Arial"/>
            </a:endParaRPr>
          </a:p>
          <a:p>
            <a:pPr marL="604440" lvl="1" indent="-302040" algn="just">
              <a:lnSpc>
                <a:spcPts val="3920"/>
              </a:lnSpc>
              <a:buClr>
                <a:srgbClr val="FFFFFF"/>
              </a:buClr>
              <a:buFont typeface="Arial"/>
              <a:buChar char="•"/>
            </a:pPr>
            <a:r>
              <a:rPr lang="en-US" sz="2800" b="1" strike="noStrike" spc="-1">
                <a:solidFill>
                  <a:srgbClr val="FFFFFF"/>
                </a:solidFill>
                <a:latin typeface="Canva Sans Bold"/>
                <a:ea typeface="Canva Sans Bold"/>
              </a:rPr>
              <a:t>Order: Structure for order items (itemId, quantity).</a:t>
            </a:r>
            <a:endParaRPr lang="en-IN" sz="2800" b="0" strike="noStrike" spc="-1">
              <a:latin typeface="Arial"/>
            </a:endParaRPr>
          </a:p>
        </p:txBody>
      </p:sp>
      <p:sp>
        <p:nvSpPr>
          <p:cNvPr id="137" name="CustomShape 6"/>
          <p:cNvSpPr/>
          <p:nvPr/>
        </p:nvSpPr>
        <p:spPr>
          <a:xfrm>
            <a:off x="17254800" y="9210600"/>
            <a:ext cx="16128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5</a:t>
            </a:r>
            <a:endParaRPr lang="en-IN" sz="2000" b="0" strike="noStrike" spc="-1">
              <a:latin typeface="Arial"/>
            </a:endParaRPr>
          </a:p>
        </p:txBody>
      </p:sp>
      <p:sp>
        <p:nvSpPr>
          <p:cNvPr id="138" name="CustomShape 7"/>
          <p:cNvSpPr/>
          <p:nvPr/>
        </p:nvSpPr>
        <p:spPr>
          <a:xfrm>
            <a:off x="4688280" y="1248120"/>
            <a:ext cx="2680560" cy="163800"/>
          </a:xfrm>
          <a:custGeom>
            <a:avLst/>
            <a:gdLst/>
            <a:ahLst/>
            <a:cxnLst/>
            <a:rect l="l" t="t" r="r" b="b"/>
            <a:pathLst>
              <a:path w="2681025" h="164213">
                <a:moveTo>
                  <a:pt x="0" y="0"/>
                </a:moveTo>
                <a:lnTo>
                  <a:pt x="2681025" y="0"/>
                </a:lnTo>
                <a:lnTo>
                  <a:pt x="2681025" y="164213"/>
                </a:lnTo>
                <a:lnTo>
                  <a:pt x="0" y="164213"/>
                </a:lnTo>
                <a:lnTo>
                  <a:pt x="0" y="0"/>
                </a:lnTo>
                <a:close/>
              </a:path>
            </a:pathLst>
          </a:custGeom>
          <a:blipFill rotWithShape="0">
            <a:blip r:embed="rId3"/>
            <a:stretch>
              <a:fillRect t="-55555" b="-55555"/>
            </a:stretch>
          </a:blipFill>
          <a:ln>
            <a:noFill/>
          </a:ln>
        </p:spPr>
        <p:style>
          <a:lnRef idx="0">
            <a:scrgbClr r="0" g="0" b="0"/>
          </a:lnRef>
          <a:fillRef idx="0">
            <a:scrgbClr r="0" g="0" b="0"/>
          </a:fillRef>
          <a:effectRef idx="0">
            <a:scrgbClr r="0" g="0" b="0"/>
          </a:effectRef>
          <a:fontRef idx="minor"/>
        </p:style>
      </p:sp>
      <p:sp>
        <p:nvSpPr>
          <p:cNvPr id="139" name="CustomShape 8"/>
          <p:cNvSpPr/>
          <p:nvPr/>
        </p:nvSpPr>
        <p:spPr>
          <a:xfrm>
            <a:off x="10761480" y="5300640"/>
            <a:ext cx="2680560" cy="163800"/>
          </a:xfrm>
          <a:custGeom>
            <a:avLst/>
            <a:gdLst/>
            <a:ahLst/>
            <a:cxnLst/>
            <a:rect l="l" t="t" r="r" b="b"/>
            <a:pathLst>
              <a:path w="2681025" h="164213">
                <a:moveTo>
                  <a:pt x="0" y="0"/>
                </a:moveTo>
                <a:lnTo>
                  <a:pt x="2681025" y="0"/>
                </a:lnTo>
                <a:lnTo>
                  <a:pt x="2681025" y="164212"/>
                </a:lnTo>
                <a:lnTo>
                  <a:pt x="0" y="164212"/>
                </a:lnTo>
                <a:lnTo>
                  <a:pt x="0" y="0"/>
                </a:lnTo>
                <a:close/>
              </a:path>
            </a:pathLst>
          </a:custGeom>
          <a:blipFill rotWithShape="0">
            <a:blip r:embed="rId3"/>
            <a:stretch>
              <a:fillRect t="-55555" b="-55555"/>
            </a:stretch>
          </a:blipFill>
          <a:ln>
            <a:noFill/>
          </a:ln>
        </p:spPr>
        <p:style>
          <a:lnRef idx="0">
            <a:scrgbClr r="0" g="0" b="0"/>
          </a:lnRef>
          <a:fillRef idx="0">
            <a:scrgbClr r="0" g="0" b="0"/>
          </a:fillRef>
          <a:effectRef idx="0">
            <a:scrgbClr r="0" g="0" b="0"/>
          </a:effectRef>
          <a:fontRef idx="minor"/>
        </p:style>
      </p:sp>
      <p:sp>
        <p:nvSpPr>
          <p:cNvPr id="140" name="CustomShape 9"/>
          <p:cNvSpPr/>
          <p:nvPr/>
        </p:nvSpPr>
        <p:spPr>
          <a:xfrm>
            <a:off x="6773040" y="2038320"/>
            <a:ext cx="2680560" cy="163800"/>
          </a:xfrm>
          <a:custGeom>
            <a:avLst/>
            <a:gdLst/>
            <a:ahLst/>
            <a:cxnLst/>
            <a:rect l="l" t="t" r="r" b="b"/>
            <a:pathLst>
              <a:path w="2681025" h="164213">
                <a:moveTo>
                  <a:pt x="0" y="0"/>
                </a:moveTo>
                <a:lnTo>
                  <a:pt x="2681025" y="0"/>
                </a:lnTo>
                <a:lnTo>
                  <a:pt x="2681025" y="164213"/>
                </a:lnTo>
                <a:lnTo>
                  <a:pt x="0" y="164213"/>
                </a:lnTo>
                <a:lnTo>
                  <a:pt x="0" y="0"/>
                </a:lnTo>
                <a:close/>
              </a:path>
            </a:pathLst>
          </a:custGeom>
          <a:blipFill rotWithShape="0">
            <a:blip r:embed="rId3"/>
            <a:stretch>
              <a:fillRect t="-55555" b="-55555"/>
            </a:stretch>
          </a:blipFill>
          <a:ln>
            <a:noFill/>
          </a:ln>
        </p:spPr>
        <p:style>
          <a:lnRef idx="0">
            <a:scrgbClr r="0" g="0" b="0"/>
          </a:lnRef>
          <a:fillRef idx="0">
            <a:scrgbClr r="0" g="0" b="0"/>
          </a:fillRef>
          <a:effectRef idx="0">
            <a:scrgbClr r="0" g="0" b="0"/>
          </a:effectRef>
          <a:fontRef idx="minor"/>
        </p:style>
      </p:sp>
      <p:sp>
        <p:nvSpPr>
          <p:cNvPr id="141" name="CustomShape 10"/>
          <p:cNvSpPr/>
          <p:nvPr/>
        </p:nvSpPr>
        <p:spPr>
          <a:xfrm>
            <a:off x="849240" y="7585920"/>
            <a:ext cx="10996920" cy="248904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3920"/>
              </a:lnSpc>
            </a:pPr>
            <a:r>
              <a:rPr lang="en-US" sz="2800" b="1" i="1" strike="noStrike" spc="-1">
                <a:solidFill>
                  <a:srgbClr val="FFFFFF"/>
                </a:solidFill>
                <a:latin typeface="Canva Sans Bold Italics"/>
                <a:ea typeface="Canva Sans Bold Italics"/>
              </a:rPr>
              <a:t>3.Authentication &amp; Interfaces</a:t>
            </a:r>
            <a:endParaRPr lang="en-IN" sz="2800" b="0" strike="noStrike" spc="-1">
              <a:latin typeface="Arial"/>
            </a:endParaRPr>
          </a:p>
          <a:p>
            <a:pPr algn="just">
              <a:lnSpc>
                <a:spcPts val="3920"/>
              </a:lnSpc>
            </a:pPr>
            <a:endParaRPr lang="en-IN" sz="2800" b="0" strike="noStrike" spc="-1">
              <a:latin typeface="Arial"/>
            </a:endParaRPr>
          </a:p>
          <a:p>
            <a:pPr marL="604440" lvl="1" indent="-302040" algn="just">
              <a:lnSpc>
                <a:spcPts val="3920"/>
              </a:lnSpc>
              <a:buClr>
                <a:srgbClr val="FFFFFF"/>
              </a:buClr>
              <a:buFont typeface="Arial"/>
              <a:buChar char="•"/>
            </a:pPr>
            <a:r>
              <a:rPr lang="en-US" sz="2800" b="1" strike="noStrike" spc="-1">
                <a:solidFill>
                  <a:srgbClr val="FFFFFF"/>
                </a:solidFill>
                <a:latin typeface="Canva Sans Bold"/>
                <a:ea typeface="Canva Sans Bold"/>
              </a:rPr>
              <a:t> login(): Validates credentials for admin and user.</a:t>
            </a:r>
            <a:endParaRPr lang="en-IN" sz="2800" b="0" strike="noStrike" spc="-1">
              <a:latin typeface="Arial"/>
            </a:endParaRPr>
          </a:p>
          <a:p>
            <a:pPr marL="604440" lvl="1" indent="-302040" algn="just">
              <a:lnSpc>
                <a:spcPts val="3920"/>
              </a:lnSpc>
              <a:buClr>
                <a:srgbClr val="FFFFFF"/>
              </a:buClr>
              <a:buFont typeface="Arial"/>
              <a:buChar char="•"/>
            </a:pPr>
            <a:r>
              <a:rPr lang="en-US" sz="2800" b="1" strike="noStrike" spc="-1">
                <a:solidFill>
                  <a:srgbClr val="FFFFFF"/>
                </a:solidFill>
                <a:latin typeface="Canva Sans Bold"/>
                <a:ea typeface="Canva Sans Bold"/>
              </a:rPr>
              <a:t> adminPanel(): Interface for admin functions.</a:t>
            </a:r>
            <a:endParaRPr lang="en-IN" sz="2800" b="0" strike="noStrike" spc="-1">
              <a:latin typeface="Arial"/>
            </a:endParaRPr>
          </a:p>
          <a:p>
            <a:pPr marL="604440" lvl="1" indent="-302040" algn="just">
              <a:lnSpc>
                <a:spcPts val="3920"/>
              </a:lnSpc>
              <a:buClr>
                <a:srgbClr val="FFFFFF"/>
              </a:buClr>
              <a:buFont typeface="Arial"/>
              <a:buChar char="•"/>
            </a:pPr>
            <a:r>
              <a:rPr lang="en-US" sz="2800" b="1" strike="noStrike" spc="-1">
                <a:solidFill>
                  <a:srgbClr val="FFFFFF"/>
                </a:solidFill>
                <a:latin typeface="Canva Sans Bold"/>
                <a:ea typeface="Canva Sans Bold"/>
              </a:rPr>
              <a:t>-userPanel(): Interface for user functions.</a:t>
            </a:r>
            <a:endParaRPr lang="en-IN" sz="2800" b="0" strike="noStrike" spc="-1">
              <a:latin typeface="Arial"/>
            </a:endParaRPr>
          </a:p>
        </p:txBody>
      </p:sp>
      <p:sp>
        <p:nvSpPr>
          <p:cNvPr id="142" name="CustomShape 11"/>
          <p:cNvSpPr/>
          <p:nvPr/>
        </p:nvSpPr>
        <p:spPr>
          <a:xfrm>
            <a:off x="4091760" y="8129880"/>
            <a:ext cx="2680560" cy="163800"/>
          </a:xfrm>
          <a:custGeom>
            <a:avLst/>
            <a:gdLst/>
            <a:ahLst/>
            <a:cxnLst/>
            <a:rect l="l" t="t" r="r" b="b"/>
            <a:pathLst>
              <a:path w="2681025" h="164213">
                <a:moveTo>
                  <a:pt x="0" y="0"/>
                </a:moveTo>
                <a:lnTo>
                  <a:pt x="2681025" y="0"/>
                </a:lnTo>
                <a:lnTo>
                  <a:pt x="2681025" y="164213"/>
                </a:lnTo>
                <a:lnTo>
                  <a:pt x="0" y="164213"/>
                </a:lnTo>
                <a:lnTo>
                  <a:pt x="0" y="0"/>
                </a:lnTo>
                <a:close/>
              </a:path>
            </a:pathLst>
          </a:custGeom>
          <a:blipFill rotWithShape="0">
            <a:blip r:embed="rId3"/>
            <a:stretch>
              <a:fillRect t="-55555" b="-55555"/>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Group 1"/>
          <p:cNvGrpSpPr/>
          <p:nvPr/>
        </p:nvGrpSpPr>
        <p:grpSpPr>
          <a:xfrm>
            <a:off x="0" y="-239400"/>
            <a:ext cx="18287640" cy="10765080"/>
            <a:chOff x="0" y="-239400"/>
            <a:chExt cx="18287640" cy="10765080"/>
          </a:xfrm>
        </p:grpSpPr>
        <p:sp>
          <p:nvSpPr>
            <p:cNvPr id="144" name="CustomShape 2"/>
            <p:cNvSpPr/>
            <p:nvPr/>
          </p:nvSpPr>
          <p:spPr>
            <a:xfrm>
              <a:off x="0" y="-239400"/>
              <a:ext cx="18287640" cy="10765080"/>
            </a:xfrm>
            <a:custGeom>
              <a:avLst/>
              <a:gdLst/>
              <a:ahLst/>
              <a:cxnLst/>
              <a:rect l="l" t="t" r="r" b="b"/>
              <a:pathLst>
                <a:path w="24384000" h="14354048">
                  <a:moveTo>
                    <a:pt x="0" y="0"/>
                  </a:moveTo>
                  <a:lnTo>
                    <a:pt x="24384000" y="0"/>
                  </a:lnTo>
                  <a:lnTo>
                    <a:pt x="24384000" y="14354048"/>
                  </a:lnTo>
                  <a:lnTo>
                    <a:pt x="0" y="14354048"/>
                  </a:lnTo>
                  <a:lnTo>
                    <a:pt x="0" y="0"/>
                  </a:lnTo>
                  <a:close/>
                </a:path>
              </a:pathLst>
            </a:custGeom>
            <a:blipFill rotWithShape="0">
              <a:blip r:embed="rId2"/>
              <a:stretch>
                <a:fillRect t="-170833" b="-170833"/>
              </a:stretch>
            </a:blipFill>
            <a:ln>
              <a:noFill/>
            </a:ln>
          </p:spPr>
          <p:style>
            <a:lnRef idx="0">
              <a:scrgbClr r="0" g="0" b="0"/>
            </a:lnRef>
            <a:fillRef idx="0">
              <a:scrgbClr r="0" g="0" b="0"/>
            </a:fillRef>
            <a:effectRef idx="0">
              <a:scrgbClr r="0" g="0" b="0"/>
            </a:effectRef>
            <a:fontRef idx="minor"/>
          </p:style>
        </p:sp>
      </p:grpSp>
      <p:sp>
        <p:nvSpPr>
          <p:cNvPr id="145" name="CustomShape 3"/>
          <p:cNvSpPr/>
          <p:nvPr/>
        </p:nvSpPr>
        <p:spPr>
          <a:xfrm>
            <a:off x="17254800" y="9210600"/>
            <a:ext cx="16128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6</a:t>
            </a:r>
            <a:endParaRPr lang="en-IN" sz="2000" b="0" strike="noStrike" spc="-1">
              <a:latin typeface="Arial"/>
            </a:endParaRPr>
          </a:p>
        </p:txBody>
      </p:sp>
      <p:sp>
        <p:nvSpPr>
          <p:cNvPr id="146" name="CustomShape 4"/>
          <p:cNvSpPr/>
          <p:nvPr/>
        </p:nvSpPr>
        <p:spPr>
          <a:xfrm>
            <a:off x="1340640" y="1135800"/>
            <a:ext cx="12288600" cy="373320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4898"/>
              </a:lnSpc>
            </a:pPr>
            <a:r>
              <a:rPr lang="en-US" sz="3500" b="1" strike="noStrike" spc="-1">
                <a:solidFill>
                  <a:srgbClr val="FFFFFF"/>
                </a:solidFill>
                <a:latin typeface="Canva Sans Bold"/>
                <a:ea typeface="Canva Sans Bold"/>
              </a:rPr>
              <a:t>Functions under Admin panel :</a:t>
            </a:r>
            <a:endParaRPr lang="en-IN" sz="3500" b="0" strike="noStrike" spc="-1">
              <a:latin typeface="Arial"/>
            </a:endParaRPr>
          </a:p>
          <a:p>
            <a:pPr algn="ctr">
              <a:lnSpc>
                <a:spcPts val="2801"/>
              </a:lnSpc>
            </a:pPr>
            <a:endParaRPr lang="en-IN" sz="3500" b="0" strike="noStrike" spc="-1">
              <a:latin typeface="Arial"/>
            </a:endParaRPr>
          </a:p>
          <a:p>
            <a:pPr marL="669240" lvl="1" indent="-334440" algn="just">
              <a:lnSpc>
                <a:spcPts val="4340"/>
              </a:lnSpc>
              <a:buClr>
                <a:srgbClr val="FFFFFF"/>
              </a:buClr>
              <a:buFont typeface="Arial"/>
              <a:buChar char="•"/>
            </a:pPr>
            <a:r>
              <a:rPr lang="en-US" sz="3100" b="0" strike="noStrike" spc="-1">
                <a:solidFill>
                  <a:srgbClr val="FFFFFF"/>
                </a:solidFill>
                <a:latin typeface="Canva Sans"/>
                <a:ea typeface="Canva Sans"/>
              </a:rPr>
              <a:t>addMenuItem(): Adds a new item to the menu.</a:t>
            </a:r>
            <a:endParaRPr lang="en-IN" sz="3100" b="0" strike="noStrike" spc="-1">
              <a:latin typeface="Arial"/>
            </a:endParaRPr>
          </a:p>
          <a:p>
            <a:pPr marL="669240" lvl="1" indent="-334440" algn="just">
              <a:lnSpc>
                <a:spcPts val="4340"/>
              </a:lnSpc>
              <a:buClr>
                <a:srgbClr val="FFFFFF"/>
              </a:buClr>
              <a:buFont typeface="Arial"/>
              <a:buChar char="•"/>
            </a:pPr>
            <a:r>
              <a:rPr lang="en-US" sz="3100" b="0" strike="noStrike" spc="-1">
                <a:solidFill>
                  <a:srgbClr val="FFFFFF"/>
                </a:solidFill>
                <a:latin typeface="Canva Sans"/>
                <a:ea typeface="Canva Sans"/>
              </a:rPr>
              <a:t> displayMenu(): Displays all current menu items.</a:t>
            </a:r>
            <a:endParaRPr lang="en-IN" sz="3100" b="0" strike="noStrike" spc="-1">
              <a:latin typeface="Arial"/>
            </a:endParaRPr>
          </a:p>
          <a:p>
            <a:pPr marL="669240" lvl="1" indent="-334440" algn="just">
              <a:lnSpc>
                <a:spcPts val="4340"/>
              </a:lnSpc>
              <a:buClr>
                <a:srgbClr val="FFFFFF"/>
              </a:buClr>
              <a:buFont typeface="Arial"/>
              <a:buChar char="•"/>
            </a:pPr>
            <a:r>
              <a:rPr lang="en-US" sz="3100" b="0" strike="noStrike" spc="-1">
                <a:solidFill>
                  <a:srgbClr val="FFFFFF"/>
                </a:solidFill>
                <a:latin typeface="Canva Sans"/>
                <a:ea typeface="Canva Sans"/>
              </a:rPr>
              <a:t>removeMenuItem(): Removes an item based on its ID.</a:t>
            </a:r>
            <a:endParaRPr lang="en-IN" sz="3100" b="0" strike="noStrike" spc="-1">
              <a:latin typeface="Arial"/>
            </a:endParaRPr>
          </a:p>
          <a:p>
            <a:pPr marL="669240" lvl="1" indent="-334440" algn="just">
              <a:lnSpc>
                <a:spcPts val="4340"/>
              </a:lnSpc>
              <a:buClr>
                <a:srgbClr val="FFFFFF"/>
              </a:buClr>
              <a:buFont typeface="Arial"/>
              <a:buChar char="•"/>
            </a:pPr>
            <a:r>
              <a:rPr lang="en-US" sz="3100" b="0" strike="noStrike" spc="-1">
                <a:solidFill>
                  <a:srgbClr val="FFFFFF"/>
                </a:solidFill>
                <a:latin typeface="Canva Sans"/>
                <a:ea typeface="Canva Sans"/>
              </a:rPr>
              <a:t>logout() : logout from admin panel and get back to main menu</a:t>
            </a:r>
            <a:endParaRPr lang="en-IN" sz="3100" b="0" strike="noStrike" spc="-1">
              <a:latin typeface="Arial"/>
            </a:endParaRPr>
          </a:p>
        </p:txBody>
      </p:sp>
      <p:sp>
        <p:nvSpPr>
          <p:cNvPr id="147" name="CustomShape 5"/>
          <p:cNvSpPr/>
          <p:nvPr/>
        </p:nvSpPr>
        <p:spPr>
          <a:xfrm>
            <a:off x="3129480" y="5086440"/>
            <a:ext cx="12028680" cy="455076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4898"/>
              </a:lnSpc>
            </a:pPr>
            <a:r>
              <a:rPr lang="en-US" sz="3500" b="1" strike="noStrike" spc="-1">
                <a:solidFill>
                  <a:srgbClr val="FFFFFF"/>
                </a:solidFill>
                <a:latin typeface="Canva Sans Bold"/>
                <a:ea typeface="Canva Sans Bold"/>
              </a:rPr>
              <a:t>Functions under User panel :</a:t>
            </a:r>
            <a:endParaRPr lang="en-IN" sz="3500" b="0" strike="noStrike" spc="-1">
              <a:latin typeface="Arial"/>
            </a:endParaRPr>
          </a:p>
          <a:p>
            <a:pPr algn="ctr">
              <a:lnSpc>
                <a:spcPts val="4898"/>
              </a:lnSpc>
            </a:pPr>
            <a:endParaRPr lang="en-IN" sz="3500" b="0" strike="noStrike" spc="-1">
              <a:latin typeface="Arial"/>
            </a:endParaRPr>
          </a:p>
          <a:p>
            <a:pPr marL="669240" lvl="1" indent="-334440" algn="just">
              <a:lnSpc>
                <a:spcPts val="4340"/>
              </a:lnSpc>
              <a:buClr>
                <a:srgbClr val="FFFFFF"/>
              </a:buClr>
              <a:buFont typeface="Arial"/>
              <a:buChar char="•"/>
            </a:pPr>
            <a:r>
              <a:rPr lang="en-US" sz="3100" b="0" strike="noStrike" spc="-1">
                <a:solidFill>
                  <a:srgbClr val="FFFFFF"/>
                </a:solidFill>
                <a:latin typeface="Canva Sans"/>
                <a:ea typeface="Canva Sans"/>
              </a:rPr>
              <a:t>placeOrder(): Adds an item to the user's order.</a:t>
            </a:r>
            <a:endParaRPr lang="en-IN" sz="3100" b="0" strike="noStrike" spc="-1">
              <a:latin typeface="Arial"/>
            </a:endParaRPr>
          </a:p>
          <a:p>
            <a:pPr marL="669240" lvl="1" indent="-334440" algn="just">
              <a:lnSpc>
                <a:spcPts val="4340"/>
              </a:lnSpc>
              <a:buClr>
                <a:srgbClr val="FFFFFF"/>
              </a:buClr>
              <a:buFont typeface="Arial"/>
              <a:buChar char="•"/>
            </a:pPr>
            <a:r>
              <a:rPr lang="en-US" sz="3100" b="0" strike="noStrike" spc="-1">
                <a:solidFill>
                  <a:srgbClr val="FFFFFF"/>
                </a:solidFill>
                <a:latin typeface="Canva Sans"/>
                <a:ea typeface="Canva Sans"/>
              </a:rPr>
              <a:t> displayOrder(): Displays all items in the current order.</a:t>
            </a:r>
            <a:endParaRPr lang="en-IN" sz="3100" b="0" strike="noStrike" spc="-1">
              <a:latin typeface="Arial"/>
            </a:endParaRPr>
          </a:p>
          <a:p>
            <a:pPr marL="669240" lvl="1" indent="-334440" algn="just">
              <a:lnSpc>
                <a:spcPts val="4340"/>
              </a:lnSpc>
              <a:buClr>
                <a:srgbClr val="FFFFFF"/>
              </a:buClr>
              <a:buFont typeface="Arial"/>
              <a:buChar char="•"/>
            </a:pPr>
            <a:r>
              <a:rPr lang="en-US" sz="3100" b="0" strike="noStrike" spc="-1">
                <a:solidFill>
                  <a:srgbClr val="FFFFFF"/>
                </a:solidFill>
                <a:latin typeface="Canva Sans"/>
                <a:ea typeface="Canva Sans"/>
              </a:rPr>
              <a:t> displayBill(): Displays total bill and clears orders.</a:t>
            </a:r>
            <a:endParaRPr lang="en-IN" sz="3100" b="0" strike="noStrike" spc="-1">
              <a:latin typeface="Arial"/>
            </a:endParaRPr>
          </a:p>
          <a:p>
            <a:pPr marL="669240" lvl="1" indent="-334440" algn="just">
              <a:lnSpc>
                <a:spcPts val="4340"/>
              </a:lnSpc>
              <a:buClr>
                <a:srgbClr val="FFFFFF"/>
              </a:buClr>
              <a:buFont typeface="Arial"/>
              <a:buChar char="•"/>
            </a:pPr>
            <a:r>
              <a:rPr lang="en-US" sz="3100" b="0" strike="noStrike" spc="-1">
                <a:solidFill>
                  <a:srgbClr val="FFFFFF"/>
                </a:solidFill>
                <a:latin typeface="Canva Sans"/>
                <a:ea typeface="Canva Sans"/>
              </a:rPr>
              <a:t> clearOrders(): Frees memory used by order list.</a:t>
            </a:r>
            <a:endParaRPr lang="en-IN" sz="3100" b="0" strike="noStrike" spc="-1">
              <a:latin typeface="Arial"/>
            </a:endParaRPr>
          </a:p>
          <a:p>
            <a:pPr marL="669240" lvl="1" indent="-334440" algn="just">
              <a:lnSpc>
                <a:spcPts val="4340"/>
              </a:lnSpc>
              <a:buClr>
                <a:srgbClr val="FFFFFF"/>
              </a:buClr>
              <a:buFont typeface="Arial"/>
              <a:buChar char="•"/>
            </a:pPr>
            <a:r>
              <a:rPr lang="en-US" sz="3100" b="0" strike="noStrike" spc="-1">
                <a:solidFill>
                  <a:srgbClr val="FFFFFF"/>
                </a:solidFill>
                <a:latin typeface="Canva Sans"/>
                <a:ea typeface="Canva Sans"/>
              </a:rPr>
              <a:t> logout() : logout from user panel and get back to main menu</a:t>
            </a:r>
            <a:endParaRPr lang="en-IN" sz="3100" b="0" strike="noStrike" spc="-1">
              <a:latin typeface="Arial"/>
            </a:endParaRPr>
          </a:p>
        </p:txBody>
      </p:sp>
      <p:sp>
        <p:nvSpPr>
          <p:cNvPr id="148" name="CustomShape 6"/>
          <p:cNvSpPr/>
          <p:nvPr/>
        </p:nvSpPr>
        <p:spPr>
          <a:xfrm>
            <a:off x="6144480" y="5747040"/>
            <a:ext cx="2680560" cy="163800"/>
          </a:xfrm>
          <a:custGeom>
            <a:avLst/>
            <a:gdLst/>
            <a:ahLst/>
            <a:cxnLst/>
            <a:rect l="l" t="t" r="r" b="b"/>
            <a:pathLst>
              <a:path w="2681025" h="164213">
                <a:moveTo>
                  <a:pt x="0" y="0"/>
                </a:moveTo>
                <a:lnTo>
                  <a:pt x="2681025" y="0"/>
                </a:lnTo>
                <a:lnTo>
                  <a:pt x="2681025" y="164213"/>
                </a:lnTo>
                <a:lnTo>
                  <a:pt x="0" y="164213"/>
                </a:lnTo>
                <a:lnTo>
                  <a:pt x="0" y="0"/>
                </a:lnTo>
                <a:close/>
              </a:path>
            </a:pathLst>
          </a:custGeom>
          <a:blipFill rotWithShape="0">
            <a:blip r:embed="rId3"/>
            <a:stretch>
              <a:fillRect t="-55555" b="-55555"/>
            </a:stretch>
          </a:blipFill>
          <a:ln>
            <a:noFill/>
          </a:ln>
        </p:spPr>
        <p:style>
          <a:lnRef idx="0">
            <a:scrgbClr r="0" g="0" b="0"/>
          </a:lnRef>
          <a:fillRef idx="0">
            <a:scrgbClr r="0" g="0" b="0"/>
          </a:fillRef>
          <a:effectRef idx="0">
            <a:scrgbClr r="0" g="0" b="0"/>
          </a:effectRef>
          <a:fontRef idx="minor"/>
        </p:style>
      </p:sp>
      <p:sp>
        <p:nvSpPr>
          <p:cNvPr id="149" name="CustomShape 7"/>
          <p:cNvSpPr/>
          <p:nvPr/>
        </p:nvSpPr>
        <p:spPr>
          <a:xfrm>
            <a:off x="4235760" y="1811880"/>
            <a:ext cx="2680560" cy="163800"/>
          </a:xfrm>
          <a:custGeom>
            <a:avLst/>
            <a:gdLst/>
            <a:ahLst/>
            <a:cxnLst/>
            <a:rect l="l" t="t" r="r" b="b"/>
            <a:pathLst>
              <a:path w="2681025" h="164213">
                <a:moveTo>
                  <a:pt x="0" y="0"/>
                </a:moveTo>
                <a:lnTo>
                  <a:pt x="2681025" y="0"/>
                </a:lnTo>
                <a:lnTo>
                  <a:pt x="2681025" y="164213"/>
                </a:lnTo>
                <a:lnTo>
                  <a:pt x="0" y="164213"/>
                </a:lnTo>
                <a:lnTo>
                  <a:pt x="0" y="0"/>
                </a:lnTo>
                <a:close/>
              </a:path>
            </a:pathLst>
          </a:custGeom>
          <a:blipFill rotWithShape="0">
            <a:blip r:embed="rId3"/>
            <a:stretch>
              <a:fillRect t="-55555" b="-55555"/>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
          <p:cNvGrpSpPr/>
          <p:nvPr/>
        </p:nvGrpSpPr>
        <p:grpSpPr>
          <a:xfrm>
            <a:off x="0" y="0"/>
            <a:ext cx="18287640" cy="10286640"/>
            <a:chOff x="0" y="0"/>
            <a:chExt cx="18287640" cy="10286640"/>
          </a:xfrm>
        </p:grpSpPr>
        <p:sp>
          <p:nvSpPr>
            <p:cNvPr id="151"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t="-240347" b="-240347"/>
              </a:stretch>
            </a:blipFill>
            <a:ln>
              <a:noFill/>
            </a:ln>
          </p:spPr>
          <p:style>
            <a:lnRef idx="0">
              <a:scrgbClr r="0" g="0" b="0"/>
            </a:lnRef>
            <a:fillRef idx="0">
              <a:scrgbClr r="0" g="0" b="0"/>
            </a:fillRef>
            <a:effectRef idx="0">
              <a:scrgbClr r="0" g="0" b="0"/>
            </a:effectRef>
            <a:fontRef idx="minor"/>
          </p:style>
        </p:sp>
      </p:grpSp>
      <p:sp>
        <p:nvSpPr>
          <p:cNvPr id="152" name="CustomShape 3"/>
          <p:cNvSpPr/>
          <p:nvPr/>
        </p:nvSpPr>
        <p:spPr>
          <a:xfrm>
            <a:off x="17292960" y="44748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153" name="CustomShape 4"/>
          <p:cNvSpPr/>
          <p:nvPr/>
        </p:nvSpPr>
        <p:spPr>
          <a:xfrm>
            <a:off x="17292960" y="53964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154" name="CustomShape 5"/>
          <p:cNvSpPr/>
          <p:nvPr/>
        </p:nvSpPr>
        <p:spPr>
          <a:xfrm>
            <a:off x="607320" y="399600"/>
            <a:ext cx="291600" cy="331920"/>
          </a:xfrm>
          <a:custGeom>
            <a:avLst/>
            <a:gdLst/>
            <a:ahLst/>
            <a:cxnLst/>
            <a:rect l="l" t="t" r="r" b="b"/>
            <a:pathLst>
              <a:path w="291824" h="332305">
                <a:moveTo>
                  <a:pt x="0" y="0"/>
                </a:moveTo>
                <a:lnTo>
                  <a:pt x="291824" y="0"/>
                </a:lnTo>
                <a:lnTo>
                  <a:pt x="291824" y="332305"/>
                </a:lnTo>
                <a:lnTo>
                  <a:pt x="0" y="332305"/>
                </a:lnTo>
                <a:lnTo>
                  <a:pt x="0" y="0"/>
                </a:lnTo>
                <a:close/>
              </a:path>
            </a:pathLst>
          </a:custGeom>
          <a:blipFill rotWithShape="0">
            <a:blip r:embed="rId4"/>
            <a:stretch>
              <a:fillRect l="-11136" r="-11136"/>
            </a:stretch>
          </a:blipFill>
          <a:ln>
            <a:noFill/>
          </a:ln>
        </p:spPr>
        <p:style>
          <a:lnRef idx="0">
            <a:scrgbClr r="0" g="0" b="0"/>
          </a:lnRef>
          <a:fillRef idx="0">
            <a:scrgbClr r="0" g="0" b="0"/>
          </a:fillRef>
          <a:effectRef idx="0">
            <a:scrgbClr r="0" g="0" b="0"/>
          </a:effectRef>
          <a:fontRef idx="minor"/>
        </p:style>
      </p:sp>
      <p:grpSp>
        <p:nvGrpSpPr>
          <p:cNvPr id="155" name="Group 6"/>
          <p:cNvGrpSpPr/>
          <p:nvPr/>
        </p:nvGrpSpPr>
        <p:grpSpPr>
          <a:xfrm>
            <a:off x="11369880" y="-31680"/>
            <a:ext cx="4047120" cy="1293480"/>
            <a:chOff x="11369880" y="-31680"/>
            <a:chExt cx="4047120" cy="1293480"/>
          </a:xfrm>
        </p:grpSpPr>
        <p:sp>
          <p:nvSpPr>
            <p:cNvPr id="156" name="CustomShape 7"/>
            <p:cNvSpPr/>
            <p:nvPr/>
          </p:nvSpPr>
          <p:spPr>
            <a:xfrm>
              <a:off x="11369880" y="68040"/>
              <a:ext cx="4047120" cy="1193400"/>
            </a:xfrm>
            <a:custGeom>
              <a:avLst/>
              <a:gdLst/>
              <a:ahLst/>
              <a:cxnLst/>
              <a:rect l="l" t="t" r="r" b="b"/>
              <a:pathLst>
                <a:path w="5396707" h="1591733">
                  <a:moveTo>
                    <a:pt x="0" y="0"/>
                  </a:moveTo>
                  <a:lnTo>
                    <a:pt x="5396707" y="0"/>
                  </a:lnTo>
                  <a:lnTo>
                    <a:pt x="5396707" y="1591733"/>
                  </a:lnTo>
                  <a:lnTo>
                    <a:pt x="0" y="1591733"/>
                  </a:lnTo>
                  <a:close/>
                </a:path>
              </a:pathLst>
            </a:custGeom>
            <a:noFill/>
            <a:ln>
              <a:noFill/>
            </a:ln>
          </p:spPr>
          <p:style>
            <a:lnRef idx="0">
              <a:scrgbClr r="0" g="0" b="0"/>
            </a:lnRef>
            <a:fillRef idx="0">
              <a:scrgbClr r="0" g="0" b="0"/>
            </a:fillRef>
            <a:effectRef idx="0">
              <a:scrgbClr r="0" g="0" b="0"/>
            </a:effectRef>
            <a:fontRef idx="minor"/>
          </p:style>
        </p:sp>
        <p:sp>
          <p:nvSpPr>
            <p:cNvPr id="157" name="CustomShape 8"/>
            <p:cNvSpPr/>
            <p:nvPr/>
          </p:nvSpPr>
          <p:spPr>
            <a:xfrm>
              <a:off x="11369880" y="-31680"/>
              <a:ext cx="4047120" cy="1293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9799"/>
                </a:lnSpc>
              </a:pPr>
              <a:r>
                <a:rPr lang="en-US" sz="7000" b="0" strike="noStrike" spc="-1">
                  <a:solidFill>
                    <a:srgbClr val="FFFFFF"/>
                  </a:solidFill>
                  <a:latin typeface="Magnolia Script"/>
                  <a:ea typeface="Magnolia Script"/>
                </a:rPr>
                <a:t>Output</a:t>
              </a:r>
              <a:endParaRPr lang="en-IN" sz="7000" b="0" strike="noStrike" spc="-1">
                <a:latin typeface="Arial"/>
              </a:endParaRPr>
            </a:p>
          </p:txBody>
        </p:sp>
      </p:grpSp>
      <p:sp>
        <p:nvSpPr>
          <p:cNvPr id="158" name="CustomShape 9"/>
          <p:cNvSpPr/>
          <p:nvPr/>
        </p:nvSpPr>
        <p:spPr>
          <a:xfrm>
            <a:off x="11601000" y="1569600"/>
            <a:ext cx="3584520" cy="219240"/>
          </a:xfrm>
          <a:custGeom>
            <a:avLst/>
            <a:gdLst/>
            <a:ahLst/>
            <a:cxnLst/>
            <a:rect l="l" t="t" r="r" b="b"/>
            <a:pathLst>
              <a:path w="3584970" h="219579">
                <a:moveTo>
                  <a:pt x="0" y="0"/>
                </a:moveTo>
                <a:lnTo>
                  <a:pt x="3584970" y="0"/>
                </a:lnTo>
                <a:lnTo>
                  <a:pt x="3584970" y="219579"/>
                </a:lnTo>
                <a:lnTo>
                  <a:pt x="0" y="219579"/>
                </a:lnTo>
                <a:lnTo>
                  <a:pt x="0" y="0"/>
                </a:lnTo>
                <a:close/>
              </a:path>
            </a:pathLst>
          </a:custGeom>
          <a:blipFill rotWithShape="0">
            <a:blip r:embed="rId5"/>
            <a:stretch>
              <a:fillRect t="-51282" b="-51282"/>
            </a:stretch>
          </a:blipFill>
          <a:ln>
            <a:noFill/>
          </a:ln>
        </p:spPr>
        <p:style>
          <a:lnRef idx="0">
            <a:scrgbClr r="0" g="0" b="0"/>
          </a:lnRef>
          <a:fillRef idx="0">
            <a:scrgbClr r="0" g="0" b="0"/>
          </a:fillRef>
          <a:effectRef idx="0">
            <a:scrgbClr r="0" g="0" b="0"/>
          </a:effectRef>
          <a:fontRef idx="minor"/>
        </p:style>
      </p:sp>
      <p:grpSp>
        <p:nvGrpSpPr>
          <p:cNvPr id="159" name="Group 10"/>
          <p:cNvGrpSpPr/>
          <p:nvPr/>
        </p:nvGrpSpPr>
        <p:grpSpPr>
          <a:xfrm>
            <a:off x="12649680" y="2675160"/>
            <a:ext cx="5072400" cy="7170120"/>
            <a:chOff x="12649680" y="2675160"/>
            <a:chExt cx="5072400" cy="7170120"/>
          </a:xfrm>
        </p:grpSpPr>
        <p:sp>
          <p:nvSpPr>
            <p:cNvPr id="160" name="CustomShape 11"/>
            <p:cNvSpPr/>
            <p:nvPr/>
          </p:nvSpPr>
          <p:spPr>
            <a:xfrm>
              <a:off x="12649680" y="2675160"/>
              <a:ext cx="5072400" cy="7170120"/>
            </a:xfrm>
            <a:custGeom>
              <a:avLst/>
              <a:gdLst/>
              <a:ahLst/>
              <a:cxnLst/>
              <a:rect l="l" t="t" r="r" b="b"/>
              <a:pathLst>
                <a:path w="6763512" h="9560687">
                  <a:moveTo>
                    <a:pt x="6763512" y="9560687"/>
                  </a:moveTo>
                  <a:lnTo>
                    <a:pt x="0" y="9560687"/>
                  </a:lnTo>
                  <a:lnTo>
                    <a:pt x="0" y="0"/>
                  </a:lnTo>
                  <a:lnTo>
                    <a:pt x="6763512" y="0"/>
                  </a:lnTo>
                  <a:lnTo>
                    <a:pt x="6763512" y="9560687"/>
                  </a:lnTo>
                  <a:close/>
                </a:path>
              </a:pathLst>
            </a:custGeom>
            <a:blipFill rotWithShape="0">
              <a:blip r:embed="rId6"/>
              <a:stretch>
                <a:fillRect l="-70" r="-70"/>
              </a:stretch>
            </a:blipFill>
            <a:ln>
              <a:noFill/>
            </a:ln>
          </p:spPr>
          <p:style>
            <a:lnRef idx="0">
              <a:scrgbClr r="0" g="0" b="0"/>
            </a:lnRef>
            <a:fillRef idx="0">
              <a:scrgbClr r="0" g="0" b="0"/>
            </a:fillRef>
            <a:effectRef idx="0">
              <a:scrgbClr r="0" g="0" b="0"/>
            </a:effectRef>
            <a:fontRef idx="minor"/>
          </p:style>
        </p:sp>
      </p:grpSp>
      <p:grpSp>
        <p:nvGrpSpPr>
          <p:cNvPr id="161" name="Group 12"/>
          <p:cNvGrpSpPr/>
          <p:nvPr/>
        </p:nvGrpSpPr>
        <p:grpSpPr>
          <a:xfrm>
            <a:off x="12873600" y="2894040"/>
            <a:ext cx="4646880" cy="6701760"/>
            <a:chOff x="12873600" y="2894040"/>
            <a:chExt cx="4646880" cy="6701760"/>
          </a:xfrm>
        </p:grpSpPr>
        <p:sp>
          <p:nvSpPr>
            <p:cNvPr id="162" name="CustomShape 13"/>
            <p:cNvSpPr/>
            <p:nvPr/>
          </p:nvSpPr>
          <p:spPr>
            <a:xfrm>
              <a:off x="12873600" y="2894040"/>
              <a:ext cx="4646880" cy="6701760"/>
            </a:xfrm>
            <a:custGeom>
              <a:avLst/>
              <a:gdLst/>
              <a:ahLst/>
              <a:cxnLst/>
              <a:rect l="l" t="t" r="r" b="b"/>
              <a:pathLst>
                <a:path w="6196330" h="8936101">
                  <a:moveTo>
                    <a:pt x="6196330" y="26289"/>
                  </a:moveTo>
                  <a:lnTo>
                    <a:pt x="6077204" y="8936101"/>
                  </a:lnTo>
                  <a:lnTo>
                    <a:pt x="0" y="8850249"/>
                  </a:lnTo>
                  <a:lnTo>
                    <a:pt x="0" y="0"/>
                  </a:lnTo>
                  <a:lnTo>
                    <a:pt x="6196330" y="26289"/>
                  </a:lnTo>
                  <a:close/>
                </a:path>
              </a:pathLst>
            </a:custGeom>
            <a:blipFill rotWithShape="0">
              <a:blip r:embed="rId7"/>
              <a:stretch>
                <a:fillRect l="-1539349" r="-1539349"/>
              </a:stretch>
            </a:blipFill>
            <a:ln>
              <a:noFill/>
            </a:ln>
          </p:spPr>
          <p:style>
            <a:lnRef idx="0">
              <a:scrgbClr r="0" g="0" b="0"/>
            </a:lnRef>
            <a:fillRef idx="0">
              <a:scrgbClr r="0" g="0" b="0"/>
            </a:fillRef>
            <a:effectRef idx="0">
              <a:scrgbClr r="0" g="0" b="0"/>
            </a:effectRef>
            <a:fontRef idx="minor"/>
          </p:style>
        </p:sp>
      </p:grpSp>
      <p:sp>
        <p:nvSpPr>
          <p:cNvPr id="163" name="CustomShape 14"/>
          <p:cNvSpPr/>
          <p:nvPr/>
        </p:nvSpPr>
        <p:spPr>
          <a:xfrm>
            <a:off x="17254800" y="9210600"/>
            <a:ext cx="16128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7</a:t>
            </a:r>
            <a:endParaRPr lang="en-IN" sz="2000" b="0" strike="noStrike" spc="-1">
              <a:latin typeface="Arial"/>
            </a:endParaRPr>
          </a:p>
        </p:txBody>
      </p:sp>
      <p:sp>
        <p:nvSpPr>
          <p:cNvPr id="164" name="CustomShape 15"/>
          <p:cNvSpPr/>
          <p:nvPr/>
        </p:nvSpPr>
        <p:spPr>
          <a:xfrm>
            <a:off x="5709960" y="68040"/>
            <a:ext cx="4738680" cy="10218600"/>
          </a:xfrm>
          <a:custGeom>
            <a:avLst/>
            <a:gdLst/>
            <a:ahLst/>
            <a:cxnLst/>
            <a:rect l="l" t="t" r="r" b="b"/>
            <a:pathLst>
              <a:path w="4739164" h="10218788">
                <a:moveTo>
                  <a:pt x="0" y="0"/>
                </a:moveTo>
                <a:lnTo>
                  <a:pt x="4739165" y="0"/>
                </a:lnTo>
                <a:lnTo>
                  <a:pt x="4739165" y="10218788"/>
                </a:lnTo>
                <a:lnTo>
                  <a:pt x="0" y="10218788"/>
                </a:lnTo>
                <a:lnTo>
                  <a:pt x="0" y="0"/>
                </a:lnTo>
                <a:close/>
              </a:path>
            </a:pathLst>
          </a:custGeom>
          <a:blipFill rotWithShape="0">
            <a:blip r:embed="rId8"/>
            <a:stretch>
              <a:fillRect t="-294" b="-294"/>
            </a:stretch>
          </a:blipFill>
          <a:ln>
            <a:noFill/>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
          <p:cNvGrpSpPr/>
          <p:nvPr/>
        </p:nvGrpSpPr>
        <p:grpSpPr>
          <a:xfrm>
            <a:off x="0" y="0"/>
            <a:ext cx="18287640" cy="10286640"/>
            <a:chOff x="0" y="0"/>
            <a:chExt cx="18287640" cy="10286640"/>
          </a:xfrm>
        </p:grpSpPr>
        <p:sp>
          <p:nvSpPr>
            <p:cNvPr id="166"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t="-240347" b="-240347"/>
              </a:stretch>
            </a:blipFill>
            <a:ln>
              <a:noFill/>
            </a:ln>
          </p:spPr>
          <p:style>
            <a:lnRef idx="0">
              <a:scrgbClr r="0" g="0" b="0"/>
            </a:lnRef>
            <a:fillRef idx="0">
              <a:scrgbClr r="0" g="0" b="0"/>
            </a:fillRef>
            <a:effectRef idx="0">
              <a:scrgbClr r="0" g="0" b="0"/>
            </a:effectRef>
            <a:fontRef idx="minor"/>
          </p:style>
        </p:sp>
      </p:grpSp>
      <p:sp>
        <p:nvSpPr>
          <p:cNvPr id="167" name="CustomShape 3"/>
          <p:cNvSpPr/>
          <p:nvPr/>
        </p:nvSpPr>
        <p:spPr>
          <a:xfrm>
            <a:off x="17292960" y="44748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168" name="CustomShape 4"/>
          <p:cNvSpPr/>
          <p:nvPr/>
        </p:nvSpPr>
        <p:spPr>
          <a:xfrm>
            <a:off x="17292960" y="53964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169" name="CustomShape 5"/>
          <p:cNvSpPr/>
          <p:nvPr/>
        </p:nvSpPr>
        <p:spPr>
          <a:xfrm>
            <a:off x="607320" y="399600"/>
            <a:ext cx="291600" cy="331920"/>
          </a:xfrm>
          <a:custGeom>
            <a:avLst/>
            <a:gdLst/>
            <a:ahLst/>
            <a:cxnLst/>
            <a:rect l="l" t="t" r="r" b="b"/>
            <a:pathLst>
              <a:path w="291824" h="332305">
                <a:moveTo>
                  <a:pt x="0" y="0"/>
                </a:moveTo>
                <a:lnTo>
                  <a:pt x="291824" y="0"/>
                </a:lnTo>
                <a:lnTo>
                  <a:pt x="291824" y="332305"/>
                </a:lnTo>
                <a:lnTo>
                  <a:pt x="0" y="332305"/>
                </a:lnTo>
                <a:lnTo>
                  <a:pt x="0" y="0"/>
                </a:lnTo>
                <a:close/>
              </a:path>
            </a:pathLst>
          </a:custGeom>
          <a:blipFill rotWithShape="0">
            <a:blip r:embed="rId4"/>
            <a:stretch>
              <a:fillRect l="-11136" r="-11136"/>
            </a:stretch>
          </a:blipFill>
          <a:ln>
            <a:noFill/>
          </a:ln>
        </p:spPr>
        <p:style>
          <a:lnRef idx="0">
            <a:scrgbClr r="0" g="0" b="0"/>
          </a:lnRef>
          <a:fillRef idx="0">
            <a:scrgbClr r="0" g="0" b="0"/>
          </a:fillRef>
          <a:effectRef idx="0">
            <a:scrgbClr r="0" g="0" b="0"/>
          </a:effectRef>
          <a:fontRef idx="minor"/>
        </p:style>
      </p:sp>
      <p:grpSp>
        <p:nvGrpSpPr>
          <p:cNvPr id="170" name="Group 6"/>
          <p:cNvGrpSpPr/>
          <p:nvPr/>
        </p:nvGrpSpPr>
        <p:grpSpPr>
          <a:xfrm>
            <a:off x="11369880" y="-31680"/>
            <a:ext cx="4047120" cy="1293480"/>
            <a:chOff x="11369880" y="-31680"/>
            <a:chExt cx="4047120" cy="1293480"/>
          </a:xfrm>
        </p:grpSpPr>
        <p:sp>
          <p:nvSpPr>
            <p:cNvPr id="171" name="CustomShape 7"/>
            <p:cNvSpPr/>
            <p:nvPr/>
          </p:nvSpPr>
          <p:spPr>
            <a:xfrm>
              <a:off x="11369880" y="68040"/>
              <a:ext cx="4047120" cy="1193400"/>
            </a:xfrm>
            <a:custGeom>
              <a:avLst/>
              <a:gdLst/>
              <a:ahLst/>
              <a:cxnLst/>
              <a:rect l="l" t="t" r="r" b="b"/>
              <a:pathLst>
                <a:path w="5396707" h="1591733">
                  <a:moveTo>
                    <a:pt x="0" y="0"/>
                  </a:moveTo>
                  <a:lnTo>
                    <a:pt x="5396707" y="0"/>
                  </a:lnTo>
                  <a:lnTo>
                    <a:pt x="5396707" y="1591733"/>
                  </a:lnTo>
                  <a:lnTo>
                    <a:pt x="0" y="1591733"/>
                  </a:lnTo>
                  <a:close/>
                </a:path>
              </a:pathLst>
            </a:custGeom>
            <a:noFill/>
            <a:ln>
              <a:noFill/>
            </a:ln>
          </p:spPr>
          <p:style>
            <a:lnRef idx="0">
              <a:scrgbClr r="0" g="0" b="0"/>
            </a:lnRef>
            <a:fillRef idx="0">
              <a:scrgbClr r="0" g="0" b="0"/>
            </a:fillRef>
            <a:effectRef idx="0">
              <a:scrgbClr r="0" g="0" b="0"/>
            </a:effectRef>
            <a:fontRef idx="minor"/>
          </p:style>
        </p:sp>
        <p:sp>
          <p:nvSpPr>
            <p:cNvPr id="172" name="CustomShape 8"/>
            <p:cNvSpPr/>
            <p:nvPr/>
          </p:nvSpPr>
          <p:spPr>
            <a:xfrm>
              <a:off x="11369880" y="-31680"/>
              <a:ext cx="4047120" cy="1293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9799"/>
                </a:lnSpc>
              </a:pPr>
              <a:r>
                <a:rPr lang="en-US" sz="7000" b="0" strike="noStrike" spc="-1">
                  <a:solidFill>
                    <a:srgbClr val="FFFFFF"/>
                  </a:solidFill>
                  <a:latin typeface="Magnolia Script"/>
                  <a:ea typeface="Magnolia Script"/>
                </a:rPr>
                <a:t>Output</a:t>
              </a:r>
              <a:endParaRPr lang="en-IN" sz="7000" b="0" strike="noStrike" spc="-1">
                <a:latin typeface="Arial"/>
              </a:endParaRPr>
            </a:p>
          </p:txBody>
        </p:sp>
      </p:grpSp>
      <p:sp>
        <p:nvSpPr>
          <p:cNvPr id="173" name="CustomShape 9"/>
          <p:cNvSpPr/>
          <p:nvPr/>
        </p:nvSpPr>
        <p:spPr>
          <a:xfrm>
            <a:off x="11601000" y="1569600"/>
            <a:ext cx="3584520" cy="219240"/>
          </a:xfrm>
          <a:custGeom>
            <a:avLst/>
            <a:gdLst/>
            <a:ahLst/>
            <a:cxnLst/>
            <a:rect l="l" t="t" r="r" b="b"/>
            <a:pathLst>
              <a:path w="3584970" h="219579">
                <a:moveTo>
                  <a:pt x="0" y="0"/>
                </a:moveTo>
                <a:lnTo>
                  <a:pt x="3584970" y="0"/>
                </a:lnTo>
                <a:lnTo>
                  <a:pt x="3584970" y="219579"/>
                </a:lnTo>
                <a:lnTo>
                  <a:pt x="0" y="219579"/>
                </a:lnTo>
                <a:lnTo>
                  <a:pt x="0" y="0"/>
                </a:lnTo>
                <a:close/>
              </a:path>
            </a:pathLst>
          </a:custGeom>
          <a:blipFill rotWithShape="0">
            <a:blip r:embed="rId5"/>
            <a:stretch>
              <a:fillRect t="-51282" b="-51282"/>
            </a:stretch>
          </a:blipFill>
          <a:ln>
            <a:noFill/>
          </a:ln>
        </p:spPr>
        <p:style>
          <a:lnRef idx="0">
            <a:scrgbClr r="0" g="0" b="0"/>
          </a:lnRef>
          <a:fillRef idx="0">
            <a:scrgbClr r="0" g="0" b="0"/>
          </a:fillRef>
          <a:effectRef idx="0">
            <a:scrgbClr r="0" g="0" b="0"/>
          </a:effectRef>
          <a:fontRef idx="minor"/>
        </p:style>
      </p:sp>
      <p:grpSp>
        <p:nvGrpSpPr>
          <p:cNvPr id="174" name="Group 10"/>
          <p:cNvGrpSpPr/>
          <p:nvPr/>
        </p:nvGrpSpPr>
        <p:grpSpPr>
          <a:xfrm>
            <a:off x="12649680" y="2675160"/>
            <a:ext cx="5072400" cy="7170120"/>
            <a:chOff x="12649680" y="2675160"/>
            <a:chExt cx="5072400" cy="7170120"/>
          </a:xfrm>
        </p:grpSpPr>
        <p:sp>
          <p:nvSpPr>
            <p:cNvPr id="175" name="CustomShape 11"/>
            <p:cNvSpPr/>
            <p:nvPr/>
          </p:nvSpPr>
          <p:spPr>
            <a:xfrm>
              <a:off x="12649680" y="2675160"/>
              <a:ext cx="5072400" cy="7170120"/>
            </a:xfrm>
            <a:custGeom>
              <a:avLst/>
              <a:gdLst/>
              <a:ahLst/>
              <a:cxnLst/>
              <a:rect l="l" t="t" r="r" b="b"/>
              <a:pathLst>
                <a:path w="6763512" h="9560687">
                  <a:moveTo>
                    <a:pt x="6763512" y="9560687"/>
                  </a:moveTo>
                  <a:lnTo>
                    <a:pt x="0" y="9560687"/>
                  </a:lnTo>
                  <a:lnTo>
                    <a:pt x="0" y="0"/>
                  </a:lnTo>
                  <a:lnTo>
                    <a:pt x="6763512" y="0"/>
                  </a:lnTo>
                  <a:lnTo>
                    <a:pt x="6763512" y="9560687"/>
                  </a:lnTo>
                  <a:close/>
                </a:path>
              </a:pathLst>
            </a:custGeom>
            <a:blipFill rotWithShape="0">
              <a:blip r:embed="rId6"/>
              <a:stretch>
                <a:fillRect l="-70" r="-70"/>
              </a:stretch>
            </a:blipFill>
            <a:ln>
              <a:noFill/>
            </a:ln>
          </p:spPr>
          <p:style>
            <a:lnRef idx="0">
              <a:scrgbClr r="0" g="0" b="0"/>
            </a:lnRef>
            <a:fillRef idx="0">
              <a:scrgbClr r="0" g="0" b="0"/>
            </a:fillRef>
            <a:effectRef idx="0">
              <a:scrgbClr r="0" g="0" b="0"/>
            </a:effectRef>
            <a:fontRef idx="minor"/>
          </p:style>
        </p:sp>
      </p:grpSp>
      <p:grpSp>
        <p:nvGrpSpPr>
          <p:cNvPr id="176" name="Group 12"/>
          <p:cNvGrpSpPr/>
          <p:nvPr/>
        </p:nvGrpSpPr>
        <p:grpSpPr>
          <a:xfrm>
            <a:off x="12873600" y="2894040"/>
            <a:ext cx="4646880" cy="6701760"/>
            <a:chOff x="12873600" y="2894040"/>
            <a:chExt cx="4646880" cy="6701760"/>
          </a:xfrm>
        </p:grpSpPr>
        <p:sp>
          <p:nvSpPr>
            <p:cNvPr id="177" name="CustomShape 13"/>
            <p:cNvSpPr/>
            <p:nvPr/>
          </p:nvSpPr>
          <p:spPr>
            <a:xfrm>
              <a:off x="12873600" y="2894040"/>
              <a:ext cx="4646880" cy="6701760"/>
            </a:xfrm>
            <a:custGeom>
              <a:avLst/>
              <a:gdLst/>
              <a:ahLst/>
              <a:cxnLst/>
              <a:rect l="l" t="t" r="r" b="b"/>
              <a:pathLst>
                <a:path w="6196330" h="8936101">
                  <a:moveTo>
                    <a:pt x="6196330" y="26289"/>
                  </a:moveTo>
                  <a:lnTo>
                    <a:pt x="6077204" y="8936101"/>
                  </a:lnTo>
                  <a:lnTo>
                    <a:pt x="0" y="8850249"/>
                  </a:lnTo>
                  <a:lnTo>
                    <a:pt x="0" y="0"/>
                  </a:lnTo>
                  <a:lnTo>
                    <a:pt x="6196330" y="26289"/>
                  </a:lnTo>
                  <a:close/>
                </a:path>
              </a:pathLst>
            </a:custGeom>
            <a:blipFill rotWithShape="0">
              <a:blip r:embed="rId7"/>
              <a:stretch>
                <a:fillRect l="-1539349" r="-1539349"/>
              </a:stretch>
            </a:blipFill>
            <a:ln>
              <a:noFill/>
            </a:ln>
          </p:spPr>
          <p:style>
            <a:lnRef idx="0">
              <a:scrgbClr r="0" g="0" b="0"/>
            </a:lnRef>
            <a:fillRef idx="0">
              <a:scrgbClr r="0" g="0" b="0"/>
            </a:fillRef>
            <a:effectRef idx="0">
              <a:scrgbClr r="0" g="0" b="0"/>
            </a:effectRef>
            <a:fontRef idx="minor"/>
          </p:style>
        </p:sp>
      </p:grpSp>
      <p:sp>
        <p:nvSpPr>
          <p:cNvPr id="178" name="CustomShape 14"/>
          <p:cNvSpPr/>
          <p:nvPr/>
        </p:nvSpPr>
        <p:spPr>
          <a:xfrm>
            <a:off x="4437360" y="68040"/>
            <a:ext cx="6647040" cy="10218600"/>
          </a:xfrm>
          <a:custGeom>
            <a:avLst/>
            <a:gdLst/>
            <a:ahLst/>
            <a:cxnLst/>
            <a:rect l="l" t="t" r="r" b="b"/>
            <a:pathLst>
              <a:path w="6647339" h="10218788">
                <a:moveTo>
                  <a:pt x="0" y="0"/>
                </a:moveTo>
                <a:lnTo>
                  <a:pt x="6647338" y="0"/>
                </a:lnTo>
                <a:lnTo>
                  <a:pt x="6647338" y="10218788"/>
                </a:lnTo>
                <a:lnTo>
                  <a:pt x="0" y="10218788"/>
                </a:lnTo>
                <a:lnTo>
                  <a:pt x="0" y="0"/>
                </a:lnTo>
                <a:close/>
              </a:path>
            </a:pathLst>
          </a:custGeom>
          <a:blipFill rotWithShape="0">
            <a:blip r:embed="rId8"/>
            <a:stretch>
              <a:fillRect/>
            </a:stretch>
          </a:blipFill>
          <a:ln>
            <a:noFill/>
          </a:ln>
        </p:spPr>
        <p:style>
          <a:lnRef idx="0">
            <a:scrgbClr r="0" g="0" b="0"/>
          </a:lnRef>
          <a:fillRef idx="0">
            <a:scrgbClr r="0" g="0" b="0"/>
          </a:fillRef>
          <a:effectRef idx="0">
            <a:scrgbClr r="0" g="0" b="0"/>
          </a:effectRef>
          <a:fontRef idx="minor"/>
        </p:style>
      </p:sp>
      <p:sp>
        <p:nvSpPr>
          <p:cNvPr id="179" name="CustomShape 15"/>
          <p:cNvSpPr/>
          <p:nvPr/>
        </p:nvSpPr>
        <p:spPr>
          <a:xfrm>
            <a:off x="17254800" y="9210600"/>
            <a:ext cx="16128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8</a:t>
            </a:r>
            <a:endParaRPr lang="en-IN" sz="20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Group 1"/>
          <p:cNvGrpSpPr/>
          <p:nvPr/>
        </p:nvGrpSpPr>
        <p:grpSpPr>
          <a:xfrm>
            <a:off x="0" y="0"/>
            <a:ext cx="18287640" cy="10286640"/>
            <a:chOff x="0" y="0"/>
            <a:chExt cx="18287640" cy="10286640"/>
          </a:xfrm>
        </p:grpSpPr>
        <p:sp>
          <p:nvSpPr>
            <p:cNvPr id="181"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t="-240347" b="-240347"/>
              </a:stretch>
            </a:blipFill>
            <a:ln>
              <a:noFill/>
            </a:ln>
          </p:spPr>
          <p:style>
            <a:lnRef idx="0">
              <a:scrgbClr r="0" g="0" b="0"/>
            </a:lnRef>
            <a:fillRef idx="0">
              <a:scrgbClr r="0" g="0" b="0"/>
            </a:fillRef>
            <a:effectRef idx="0">
              <a:scrgbClr r="0" g="0" b="0"/>
            </a:effectRef>
            <a:fontRef idx="minor"/>
          </p:style>
        </p:sp>
      </p:grpSp>
      <p:sp>
        <p:nvSpPr>
          <p:cNvPr id="182" name="CustomShape 3"/>
          <p:cNvSpPr/>
          <p:nvPr/>
        </p:nvSpPr>
        <p:spPr>
          <a:xfrm>
            <a:off x="17292960" y="44748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183" name="CustomShape 4"/>
          <p:cNvSpPr/>
          <p:nvPr/>
        </p:nvSpPr>
        <p:spPr>
          <a:xfrm>
            <a:off x="17292960" y="53964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184" name="CustomShape 5"/>
          <p:cNvSpPr/>
          <p:nvPr/>
        </p:nvSpPr>
        <p:spPr>
          <a:xfrm>
            <a:off x="607320" y="399600"/>
            <a:ext cx="291600" cy="331920"/>
          </a:xfrm>
          <a:custGeom>
            <a:avLst/>
            <a:gdLst/>
            <a:ahLst/>
            <a:cxnLst/>
            <a:rect l="l" t="t" r="r" b="b"/>
            <a:pathLst>
              <a:path w="291824" h="332305">
                <a:moveTo>
                  <a:pt x="0" y="0"/>
                </a:moveTo>
                <a:lnTo>
                  <a:pt x="291824" y="0"/>
                </a:lnTo>
                <a:lnTo>
                  <a:pt x="291824" y="332305"/>
                </a:lnTo>
                <a:lnTo>
                  <a:pt x="0" y="332305"/>
                </a:lnTo>
                <a:lnTo>
                  <a:pt x="0" y="0"/>
                </a:lnTo>
                <a:close/>
              </a:path>
            </a:pathLst>
          </a:custGeom>
          <a:blipFill rotWithShape="0">
            <a:blip r:embed="rId4"/>
            <a:stretch>
              <a:fillRect l="-11136" r="-11136"/>
            </a:stretch>
          </a:blipFill>
          <a:ln>
            <a:noFill/>
          </a:ln>
        </p:spPr>
        <p:style>
          <a:lnRef idx="0">
            <a:scrgbClr r="0" g="0" b="0"/>
          </a:lnRef>
          <a:fillRef idx="0">
            <a:scrgbClr r="0" g="0" b="0"/>
          </a:fillRef>
          <a:effectRef idx="0">
            <a:scrgbClr r="0" g="0" b="0"/>
          </a:effectRef>
          <a:fontRef idx="minor"/>
        </p:style>
      </p:sp>
      <p:grpSp>
        <p:nvGrpSpPr>
          <p:cNvPr id="185" name="Group 6"/>
          <p:cNvGrpSpPr/>
          <p:nvPr/>
        </p:nvGrpSpPr>
        <p:grpSpPr>
          <a:xfrm>
            <a:off x="11369880" y="-31680"/>
            <a:ext cx="4047120" cy="1293480"/>
            <a:chOff x="11369880" y="-31680"/>
            <a:chExt cx="4047120" cy="1293480"/>
          </a:xfrm>
        </p:grpSpPr>
        <p:sp>
          <p:nvSpPr>
            <p:cNvPr id="186" name="CustomShape 7"/>
            <p:cNvSpPr/>
            <p:nvPr/>
          </p:nvSpPr>
          <p:spPr>
            <a:xfrm>
              <a:off x="11369880" y="68040"/>
              <a:ext cx="4047120" cy="1193400"/>
            </a:xfrm>
            <a:custGeom>
              <a:avLst/>
              <a:gdLst/>
              <a:ahLst/>
              <a:cxnLst/>
              <a:rect l="l" t="t" r="r" b="b"/>
              <a:pathLst>
                <a:path w="5396707" h="1591733">
                  <a:moveTo>
                    <a:pt x="0" y="0"/>
                  </a:moveTo>
                  <a:lnTo>
                    <a:pt x="5396707" y="0"/>
                  </a:lnTo>
                  <a:lnTo>
                    <a:pt x="5396707" y="1591733"/>
                  </a:lnTo>
                  <a:lnTo>
                    <a:pt x="0" y="1591733"/>
                  </a:lnTo>
                  <a:close/>
                </a:path>
              </a:pathLst>
            </a:custGeom>
            <a:noFill/>
            <a:ln>
              <a:noFill/>
            </a:ln>
          </p:spPr>
          <p:style>
            <a:lnRef idx="0">
              <a:scrgbClr r="0" g="0" b="0"/>
            </a:lnRef>
            <a:fillRef idx="0">
              <a:scrgbClr r="0" g="0" b="0"/>
            </a:fillRef>
            <a:effectRef idx="0">
              <a:scrgbClr r="0" g="0" b="0"/>
            </a:effectRef>
            <a:fontRef idx="minor"/>
          </p:style>
        </p:sp>
        <p:sp>
          <p:nvSpPr>
            <p:cNvPr id="187" name="CustomShape 8"/>
            <p:cNvSpPr/>
            <p:nvPr/>
          </p:nvSpPr>
          <p:spPr>
            <a:xfrm>
              <a:off x="11369880" y="-31680"/>
              <a:ext cx="4047120" cy="1293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9799"/>
                </a:lnSpc>
              </a:pPr>
              <a:r>
                <a:rPr lang="en-US" sz="7000" b="0" strike="noStrike" spc="-1">
                  <a:solidFill>
                    <a:srgbClr val="FFFFFF"/>
                  </a:solidFill>
                  <a:latin typeface="Magnolia Script"/>
                  <a:ea typeface="Magnolia Script"/>
                </a:rPr>
                <a:t>Output</a:t>
              </a:r>
              <a:endParaRPr lang="en-IN" sz="7000" b="0" strike="noStrike" spc="-1">
                <a:latin typeface="Arial"/>
              </a:endParaRPr>
            </a:p>
          </p:txBody>
        </p:sp>
      </p:grpSp>
      <p:sp>
        <p:nvSpPr>
          <p:cNvPr id="188" name="CustomShape 9"/>
          <p:cNvSpPr/>
          <p:nvPr/>
        </p:nvSpPr>
        <p:spPr>
          <a:xfrm>
            <a:off x="11601000" y="1569600"/>
            <a:ext cx="3584520" cy="219240"/>
          </a:xfrm>
          <a:custGeom>
            <a:avLst/>
            <a:gdLst/>
            <a:ahLst/>
            <a:cxnLst/>
            <a:rect l="l" t="t" r="r" b="b"/>
            <a:pathLst>
              <a:path w="3584970" h="219579">
                <a:moveTo>
                  <a:pt x="0" y="0"/>
                </a:moveTo>
                <a:lnTo>
                  <a:pt x="3584970" y="0"/>
                </a:lnTo>
                <a:lnTo>
                  <a:pt x="3584970" y="219579"/>
                </a:lnTo>
                <a:lnTo>
                  <a:pt x="0" y="219579"/>
                </a:lnTo>
                <a:lnTo>
                  <a:pt x="0" y="0"/>
                </a:lnTo>
                <a:close/>
              </a:path>
            </a:pathLst>
          </a:custGeom>
          <a:blipFill rotWithShape="0">
            <a:blip r:embed="rId5"/>
            <a:stretch>
              <a:fillRect t="-51282" b="-51282"/>
            </a:stretch>
          </a:blipFill>
          <a:ln>
            <a:noFill/>
          </a:ln>
        </p:spPr>
        <p:style>
          <a:lnRef idx="0">
            <a:scrgbClr r="0" g="0" b="0"/>
          </a:lnRef>
          <a:fillRef idx="0">
            <a:scrgbClr r="0" g="0" b="0"/>
          </a:fillRef>
          <a:effectRef idx="0">
            <a:scrgbClr r="0" g="0" b="0"/>
          </a:effectRef>
          <a:fontRef idx="minor"/>
        </p:style>
      </p:sp>
      <p:grpSp>
        <p:nvGrpSpPr>
          <p:cNvPr id="189" name="Group 10"/>
          <p:cNvGrpSpPr/>
          <p:nvPr/>
        </p:nvGrpSpPr>
        <p:grpSpPr>
          <a:xfrm>
            <a:off x="12649680" y="2675160"/>
            <a:ext cx="5072400" cy="7170120"/>
            <a:chOff x="12649680" y="2675160"/>
            <a:chExt cx="5072400" cy="7170120"/>
          </a:xfrm>
        </p:grpSpPr>
        <p:sp>
          <p:nvSpPr>
            <p:cNvPr id="190" name="CustomShape 11"/>
            <p:cNvSpPr/>
            <p:nvPr/>
          </p:nvSpPr>
          <p:spPr>
            <a:xfrm>
              <a:off x="12649680" y="2675160"/>
              <a:ext cx="5072400" cy="7170120"/>
            </a:xfrm>
            <a:custGeom>
              <a:avLst/>
              <a:gdLst/>
              <a:ahLst/>
              <a:cxnLst/>
              <a:rect l="l" t="t" r="r" b="b"/>
              <a:pathLst>
                <a:path w="6763512" h="9560687">
                  <a:moveTo>
                    <a:pt x="6763512" y="9560687"/>
                  </a:moveTo>
                  <a:lnTo>
                    <a:pt x="0" y="9560687"/>
                  </a:lnTo>
                  <a:lnTo>
                    <a:pt x="0" y="0"/>
                  </a:lnTo>
                  <a:lnTo>
                    <a:pt x="6763512" y="0"/>
                  </a:lnTo>
                  <a:lnTo>
                    <a:pt x="6763512" y="9560687"/>
                  </a:lnTo>
                  <a:close/>
                </a:path>
              </a:pathLst>
            </a:custGeom>
            <a:blipFill rotWithShape="0">
              <a:blip r:embed="rId6"/>
              <a:stretch>
                <a:fillRect l="-70" r="-70"/>
              </a:stretch>
            </a:blipFill>
            <a:ln>
              <a:noFill/>
            </a:ln>
          </p:spPr>
          <p:style>
            <a:lnRef idx="0">
              <a:scrgbClr r="0" g="0" b="0"/>
            </a:lnRef>
            <a:fillRef idx="0">
              <a:scrgbClr r="0" g="0" b="0"/>
            </a:fillRef>
            <a:effectRef idx="0">
              <a:scrgbClr r="0" g="0" b="0"/>
            </a:effectRef>
            <a:fontRef idx="minor"/>
          </p:style>
        </p:sp>
      </p:grpSp>
      <p:grpSp>
        <p:nvGrpSpPr>
          <p:cNvPr id="191" name="Group 12"/>
          <p:cNvGrpSpPr/>
          <p:nvPr/>
        </p:nvGrpSpPr>
        <p:grpSpPr>
          <a:xfrm>
            <a:off x="12873600" y="2894040"/>
            <a:ext cx="4646880" cy="6701760"/>
            <a:chOff x="12873600" y="2894040"/>
            <a:chExt cx="4646880" cy="6701760"/>
          </a:xfrm>
        </p:grpSpPr>
        <p:sp>
          <p:nvSpPr>
            <p:cNvPr id="192" name="CustomShape 13"/>
            <p:cNvSpPr/>
            <p:nvPr/>
          </p:nvSpPr>
          <p:spPr>
            <a:xfrm>
              <a:off x="12873600" y="2894040"/>
              <a:ext cx="4646880" cy="6701760"/>
            </a:xfrm>
            <a:custGeom>
              <a:avLst/>
              <a:gdLst/>
              <a:ahLst/>
              <a:cxnLst/>
              <a:rect l="l" t="t" r="r" b="b"/>
              <a:pathLst>
                <a:path w="6196330" h="8936101">
                  <a:moveTo>
                    <a:pt x="6196330" y="26289"/>
                  </a:moveTo>
                  <a:lnTo>
                    <a:pt x="6077204" y="8936101"/>
                  </a:lnTo>
                  <a:lnTo>
                    <a:pt x="0" y="8850249"/>
                  </a:lnTo>
                  <a:lnTo>
                    <a:pt x="0" y="0"/>
                  </a:lnTo>
                  <a:lnTo>
                    <a:pt x="6196330" y="26289"/>
                  </a:lnTo>
                  <a:close/>
                </a:path>
              </a:pathLst>
            </a:custGeom>
            <a:blipFill rotWithShape="0">
              <a:blip r:embed="rId7"/>
              <a:stretch>
                <a:fillRect l="-1539349" r="-1539349"/>
              </a:stretch>
            </a:blipFill>
            <a:ln>
              <a:noFill/>
            </a:ln>
          </p:spPr>
          <p:style>
            <a:lnRef idx="0">
              <a:scrgbClr r="0" g="0" b="0"/>
            </a:lnRef>
            <a:fillRef idx="0">
              <a:scrgbClr r="0" g="0" b="0"/>
            </a:fillRef>
            <a:effectRef idx="0">
              <a:scrgbClr r="0" g="0" b="0"/>
            </a:effectRef>
            <a:fontRef idx="minor"/>
          </p:style>
        </p:sp>
      </p:grpSp>
      <p:sp>
        <p:nvSpPr>
          <p:cNvPr id="193" name="CustomShape 14"/>
          <p:cNvSpPr/>
          <p:nvPr/>
        </p:nvSpPr>
        <p:spPr>
          <a:xfrm>
            <a:off x="4001400" y="68040"/>
            <a:ext cx="7177680" cy="10023480"/>
          </a:xfrm>
          <a:custGeom>
            <a:avLst/>
            <a:gdLst/>
            <a:ahLst/>
            <a:cxnLst/>
            <a:rect l="l" t="t" r="r" b="b"/>
            <a:pathLst>
              <a:path w="7178110" h="10023869">
                <a:moveTo>
                  <a:pt x="0" y="0"/>
                </a:moveTo>
                <a:lnTo>
                  <a:pt x="7178110" y="0"/>
                </a:lnTo>
                <a:lnTo>
                  <a:pt x="7178110" y="10023869"/>
                </a:lnTo>
                <a:lnTo>
                  <a:pt x="0" y="10023869"/>
                </a:lnTo>
                <a:lnTo>
                  <a:pt x="0" y="0"/>
                </a:lnTo>
                <a:close/>
              </a:path>
            </a:pathLst>
          </a:custGeom>
          <a:blipFill rotWithShape="0">
            <a:blip r:embed="rId8"/>
            <a:stretch>
              <a:fillRect/>
            </a:stretch>
          </a:blipFill>
          <a:ln>
            <a:noFill/>
          </a:ln>
        </p:spPr>
        <p:style>
          <a:lnRef idx="0">
            <a:scrgbClr r="0" g="0" b="0"/>
          </a:lnRef>
          <a:fillRef idx="0">
            <a:scrgbClr r="0" g="0" b="0"/>
          </a:fillRef>
          <a:effectRef idx="0">
            <a:scrgbClr r="0" g="0" b="0"/>
          </a:effectRef>
          <a:fontRef idx="minor"/>
        </p:style>
      </p:sp>
      <p:sp>
        <p:nvSpPr>
          <p:cNvPr id="194" name="CustomShape 15"/>
          <p:cNvSpPr/>
          <p:nvPr/>
        </p:nvSpPr>
        <p:spPr>
          <a:xfrm>
            <a:off x="17254800" y="9210600"/>
            <a:ext cx="16128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9</a:t>
            </a:r>
            <a:endParaRPr lang="en-IN" sz="20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 name="Group 1"/>
          <p:cNvGrpSpPr/>
          <p:nvPr/>
        </p:nvGrpSpPr>
        <p:grpSpPr>
          <a:xfrm>
            <a:off x="0" y="0"/>
            <a:ext cx="18287640" cy="10286640"/>
            <a:chOff x="0" y="0"/>
            <a:chExt cx="18287640" cy="10286640"/>
          </a:xfrm>
        </p:grpSpPr>
        <p:sp>
          <p:nvSpPr>
            <p:cNvPr id="196" name="CustomShape 2"/>
            <p:cNvSpPr/>
            <p:nvPr/>
          </p:nvSpPr>
          <p:spPr>
            <a:xfrm>
              <a:off x="0" y="0"/>
              <a:ext cx="18287640" cy="1028664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rotWithShape="0">
              <a:blip r:embed="rId2"/>
              <a:stretch>
                <a:fillRect t="-240347" b="-240347"/>
              </a:stretch>
            </a:blipFill>
            <a:ln>
              <a:noFill/>
            </a:ln>
          </p:spPr>
          <p:style>
            <a:lnRef idx="0">
              <a:scrgbClr r="0" g="0" b="0"/>
            </a:lnRef>
            <a:fillRef idx="0">
              <a:scrgbClr r="0" g="0" b="0"/>
            </a:fillRef>
            <a:effectRef idx="0">
              <a:scrgbClr r="0" g="0" b="0"/>
            </a:effectRef>
            <a:fontRef idx="minor"/>
          </p:style>
        </p:sp>
      </p:grpSp>
      <p:sp>
        <p:nvSpPr>
          <p:cNvPr id="197" name="CustomShape 3"/>
          <p:cNvSpPr/>
          <p:nvPr/>
        </p:nvSpPr>
        <p:spPr>
          <a:xfrm>
            <a:off x="17292960" y="44748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198" name="CustomShape 4"/>
          <p:cNvSpPr/>
          <p:nvPr/>
        </p:nvSpPr>
        <p:spPr>
          <a:xfrm>
            <a:off x="17292960" y="539640"/>
            <a:ext cx="397080" cy="146520"/>
          </a:xfrm>
          <a:custGeom>
            <a:avLst/>
            <a:gdLst/>
            <a:ahLst/>
            <a:cxnLst/>
            <a:rect l="l" t="t" r="r" b="b"/>
            <a:pathLst>
              <a:path w="397367" h="147050">
                <a:moveTo>
                  <a:pt x="0" y="0"/>
                </a:moveTo>
                <a:lnTo>
                  <a:pt x="397367" y="0"/>
                </a:lnTo>
                <a:lnTo>
                  <a:pt x="397367" y="147050"/>
                </a:lnTo>
                <a:lnTo>
                  <a:pt x="0" y="147050"/>
                </a:lnTo>
                <a:lnTo>
                  <a:pt x="0" y="0"/>
                </a:lnTo>
                <a:close/>
              </a:path>
            </a:pathLst>
          </a:cu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199" name="CustomShape 5"/>
          <p:cNvSpPr/>
          <p:nvPr/>
        </p:nvSpPr>
        <p:spPr>
          <a:xfrm>
            <a:off x="607320" y="399600"/>
            <a:ext cx="291600" cy="331920"/>
          </a:xfrm>
          <a:custGeom>
            <a:avLst/>
            <a:gdLst/>
            <a:ahLst/>
            <a:cxnLst/>
            <a:rect l="l" t="t" r="r" b="b"/>
            <a:pathLst>
              <a:path w="291824" h="332305">
                <a:moveTo>
                  <a:pt x="0" y="0"/>
                </a:moveTo>
                <a:lnTo>
                  <a:pt x="291824" y="0"/>
                </a:lnTo>
                <a:lnTo>
                  <a:pt x="291824" y="332305"/>
                </a:lnTo>
                <a:lnTo>
                  <a:pt x="0" y="332305"/>
                </a:lnTo>
                <a:lnTo>
                  <a:pt x="0" y="0"/>
                </a:lnTo>
                <a:close/>
              </a:path>
            </a:pathLst>
          </a:custGeom>
          <a:blipFill rotWithShape="0">
            <a:blip r:embed="rId4"/>
            <a:stretch>
              <a:fillRect l="-11136" r="-11136"/>
            </a:stretch>
          </a:blipFill>
          <a:ln>
            <a:noFill/>
          </a:ln>
        </p:spPr>
        <p:style>
          <a:lnRef idx="0">
            <a:scrgbClr r="0" g="0" b="0"/>
          </a:lnRef>
          <a:fillRef idx="0">
            <a:scrgbClr r="0" g="0" b="0"/>
          </a:fillRef>
          <a:effectRef idx="0">
            <a:scrgbClr r="0" g="0" b="0"/>
          </a:effectRef>
          <a:fontRef idx="minor"/>
        </p:style>
      </p:sp>
      <p:grpSp>
        <p:nvGrpSpPr>
          <p:cNvPr id="200" name="Group 6"/>
          <p:cNvGrpSpPr/>
          <p:nvPr/>
        </p:nvGrpSpPr>
        <p:grpSpPr>
          <a:xfrm>
            <a:off x="11369880" y="-31680"/>
            <a:ext cx="4047120" cy="1293480"/>
            <a:chOff x="11369880" y="-31680"/>
            <a:chExt cx="4047120" cy="1293480"/>
          </a:xfrm>
        </p:grpSpPr>
        <p:sp>
          <p:nvSpPr>
            <p:cNvPr id="201" name="CustomShape 7"/>
            <p:cNvSpPr/>
            <p:nvPr/>
          </p:nvSpPr>
          <p:spPr>
            <a:xfrm>
              <a:off x="11369880" y="68040"/>
              <a:ext cx="4047120" cy="1193400"/>
            </a:xfrm>
            <a:custGeom>
              <a:avLst/>
              <a:gdLst/>
              <a:ahLst/>
              <a:cxnLst/>
              <a:rect l="l" t="t" r="r" b="b"/>
              <a:pathLst>
                <a:path w="5396707" h="1591733">
                  <a:moveTo>
                    <a:pt x="0" y="0"/>
                  </a:moveTo>
                  <a:lnTo>
                    <a:pt x="5396707" y="0"/>
                  </a:lnTo>
                  <a:lnTo>
                    <a:pt x="5396707" y="1591733"/>
                  </a:lnTo>
                  <a:lnTo>
                    <a:pt x="0" y="1591733"/>
                  </a:lnTo>
                  <a:close/>
                </a:path>
              </a:pathLst>
            </a:custGeom>
            <a:noFill/>
            <a:ln>
              <a:noFill/>
            </a:ln>
          </p:spPr>
          <p:style>
            <a:lnRef idx="0">
              <a:scrgbClr r="0" g="0" b="0"/>
            </a:lnRef>
            <a:fillRef idx="0">
              <a:scrgbClr r="0" g="0" b="0"/>
            </a:fillRef>
            <a:effectRef idx="0">
              <a:scrgbClr r="0" g="0" b="0"/>
            </a:effectRef>
            <a:fontRef idx="minor"/>
          </p:style>
        </p:sp>
        <p:sp>
          <p:nvSpPr>
            <p:cNvPr id="202" name="CustomShape 8"/>
            <p:cNvSpPr/>
            <p:nvPr/>
          </p:nvSpPr>
          <p:spPr>
            <a:xfrm>
              <a:off x="11369880" y="-31680"/>
              <a:ext cx="4047120" cy="1293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9799"/>
                </a:lnSpc>
              </a:pPr>
              <a:r>
                <a:rPr lang="en-US" sz="7000" b="0" strike="noStrike" spc="-1">
                  <a:solidFill>
                    <a:srgbClr val="FFFFFF"/>
                  </a:solidFill>
                  <a:latin typeface="Magnolia Script"/>
                  <a:ea typeface="Magnolia Script"/>
                </a:rPr>
                <a:t>Output</a:t>
              </a:r>
              <a:endParaRPr lang="en-IN" sz="7000" b="0" strike="noStrike" spc="-1">
                <a:latin typeface="Arial"/>
              </a:endParaRPr>
            </a:p>
          </p:txBody>
        </p:sp>
      </p:grpSp>
      <p:sp>
        <p:nvSpPr>
          <p:cNvPr id="203" name="CustomShape 9"/>
          <p:cNvSpPr/>
          <p:nvPr/>
        </p:nvSpPr>
        <p:spPr>
          <a:xfrm>
            <a:off x="11601000" y="1569600"/>
            <a:ext cx="3584520" cy="219240"/>
          </a:xfrm>
          <a:custGeom>
            <a:avLst/>
            <a:gdLst/>
            <a:ahLst/>
            <a:cxnLst/>
            <a:rect l="l" t="t" r="r" b="b"/>
            <a:pathLst>
              <a:path w="3584970" h="219579">
                <a:moveTo>
                  <a:pt x="0" y="0"/>
                </a:moveTo>
                <a:lnTo>
                  <a:pt x="3584970" y="0"/>
                </a:lnTo>
                <a:lnTo>
                  <a:pt x="3584970" y="219579"/>
                </a:lnTo>
                <a:lnTo>
                  <a:pt x="0" y="219579"/>
                </a:lnTo>
                <a:lnTo>
                  <a:pt x="0" y="0"/>
                </a:lnTo>
                <a:close/>
              </a:path>
            </a:pathLst>
          </a:custGeom>
          <a:blipFill rotWithShape="0">
            <a:blip r:embed="rId5"/>
            <a:stretch>
              <a:fillRect t="-51282" b="-51282"/>
            </a:stretch>
          </a:blipFill>
          <a:ln>
            <a:noFill/>
          </a:ln>
        </p:spPr>
        <p:style>
          <a:lnRef idx="0">
            <a:scrgbClr r="0" g="0" b="0"/>
          </a:lnRef>
          <a:fillRef idx="0">
            <a:scrgbClr r="0" g="0" b="0"/>
          </a:fillRef>
          <a:effectRef idx="0">
            <a:scrgbClr r="0" g="0" b="0"/>
          </a:effectRef>
          <a:fontRef idx="minor"/>
        </p:style>
      </p:sp>
      <p:grpSp>
        <p:nvGrpSpPr>
          <p:cNvPr id="204" name="Group 10"/>
          <p:cNvGrpSpPr/>
          <p:nvPr/>
        </p:nvGrpSpPr>
        <p:grpSpPr>
          <a:xfrm>
            <a:off x="12649680" y="2675160"/>
            <a:ext cx="5072400" cy="7170120"/>
            <a:chOff x="12649680" y="2675160"/>
            <a:chExt cx="5072400" cy="7170120"/>
          </a:xfrm>
        </p:grpSpPr>
        <p:sp>
          <p:nvSpPr>
            <p:cNvPr id="205" name="CustomShape 11"/>
            <p:cNvSpPr/>
            <p:nvPr/>
          </p:nvSpPr>
          <p:spPr>
            <a:xfrm>
              <a:off x="12649680" y="2675160"/>
              <a:ext cx="5072400" cy="7170120"/>
            </a:xfrm>
            <a:custGeom>
              <a:avLst/>
              <a:gdLst/>
              <a:ahLst/>
              <a:cxnLst/>
              <a:rect l="l" t="t" r="r" b="b"/>
              <a:pathLst>
                <a:path w="6763512" h="9560687">
                  <a:moveTo>
                    <a:pt x="6763512" y="9560687"/>
                  </a:moveTo>
                  <a:lnTo>
                    <a:pt x="0" y="9560687"/>
                  </a:lnTo>
                  <a:lnTo>
                    <a:pt x="0" y="0"/>
                  </a:lnTo>
                  <a:lnTo>
                    <a:pt x="6763512" y="0"/>
                  </a:lnTo>
                  <a:lnTo>
                    <a:pt x="6763512" y="9560687"/>
                  </a:lnTo>
                  <a:close/>
                </a:path>
              </a:pathLst>
            </a:custGeom>
            <a:blipFill rotWithShape="0">
              <a:blip r:embed="rId6"/>
              <a:stretch>
                <a:fillRect l="-70" r="-70"/>
              </a:stretch>
            </a:blipFill>
            <a:ln>
              <a:noFill/>
            </a:ln>
          </p:spPr>
          <p:style>
            <a:lnRef idx="0">
              <a:scrgbClr r="0" g="0" b="0"/>
            </a:lnRef>
            <a:fillRef idx="0">
              <a:scrgbClr r="0" g="0" b="0"/>
            </a:fillRef>
            <a:effectRef idx="0">
              <a:scrgbClr r="0" g="0" b="0"/>
            </a:effectRef>
            <a:fontRef idx="minor"/>
          </p:style>
        </p:sp>
      </p:grpSp>
      <p:grpSp>
        <p:nvGrpSpPr>
          <p:cNvPr id="206" name="Group 12"/>
          <p:cNvGrpSpPr/>
          <p:nvPr/>
        </p:nvGrpSpPr>
        <p:grpSpPr>
          <a:xfrm>
            <a:off x="12873600" y="2894040"/>
            <a:ext cx="4646880" cy="6701760"/>
            <a:chOff x="12873600" y="2894040"/>
            <a:chExt cx="4646880" cy="6701760"/>
          </a:xfrm>
        </p:grpSpPr>
        <p:sp>
          <p:nvSpPr>
            <p:cNvPr id="207" name="CustomShape 13"/>
            <p:cNvSpPr/>
            <p:nvPr/>
          </p:nvSpPr>
          <p:spPr>
            <a:xfrm>
              <a:off x="12873600" y="2894040"/>
              <a:ext cx="4646880" cy="6701760"/>
            </a:xfrm>
            <a:custGeom>
              <a:avLst/>
              <a:gdLst/>
              <a:ahLst/>
              <a:cxnLst/>
              <a:rect l="l" t="t" r="r" b="b"/>
              <a:pathLst>
                <a:path w="6196330" h="8936101">
                  <a:moveTo>
                    <a:pt x="6196330" y="26289"/>
                  </a:moveTo>
                  <a:lnTo>
                    <a:pt x="6077204" y="8936101"/>
                  </a:lnTo>
                  <a:lnTo>
                    <a:pt x="0" y="8850249"/>
                  </a:lnTo>
                  <a:lnTo>
                    <a:pt x="0" y="0"/>
                  </a:lnTo>
                  <a:lnTo>
                    <a:pt x="6196330" y="26289"/>
                  </a:lnTo>
                  <a:close/>
                </a:path>
              </a:pathLst>
            </a:custGeom>
            <a:blipFill rotWithShape="0">
              <a:blip r:embed="rId7"/>
              <a:stretch>
                <a:fillRect l="-1539349" r="-1539349"/>
              </a:stretch>
            </a:blipFill>
            <a:ln>
              <a:noFill/>
            </a:ln>
          </p:spPr>
          <p:style>
            <a:lnRef idx="0">
              <a:scrgbClr r="0" g="0" b="0"/>
            </a:lnRef>
            <a:fillRef idx="0">
              <a:scrgbClr r="0" g="0" b="0"/>
            </a:fillRef>
            <a:effectRef idx="0">
              <a:scrgbClr r="0" g="0" b="0"/>
            </a:effectRef>
            <a:fontRef idx="minor"/>
          </p:style>
        </p:sp>
      </p:grpSp>
      <p:sp>
        <p:nvSpPr>
          <p:cNvPr id="208" name="CustomShape 14"/>
          <p:cNvSpPr/>
          <p:nvPr/>
        </p:nvSpPr>
        <p:spPr>
          <a:xfrm>
            <a:off x="2929680" y="0"/>
            <a:ext cx="8386560" cy="10098000"/>
          </a:xfrm>
          <a:custGeom>
            <a:avLst/>
            <a:gdLst/>
            <a:ahLst/>
            <a:cxnLst/>
            <a:rect l="l" t="t" r="r" b="b"/>
            <a:pathLst>
              <a:path w="8386784" h="10098373">
                <a:moveTo>
                  <a:pt x="0" y="0"/>
                </a:moveTo>
                <a:lnTo>
                  <a:pt x="8386785" y="0"/>
                </a:lnTo>
                <a:lnTo>
                  <a:pt x="8386785" y="10098373"/>
                </a:lnTo>
                <a:lnTo>
                  <a:pt x="0" y="10098373"/>
                </a:lnTo>
                <a:lnTo>
                  <a:pt x="0" y="0"/>
                </a:lnTo>
                <a:close/>
              </a:path>
            </a:pathLst>
          </a:custGeom>
          <a:blipFill rotWithShape="0">
            <a:blip r:embed="rId8"/>
            <a:stretch>
              <a:fillRect/>
            </a:stretch>
          </a:blipFill>
          <a:ln>
            <a:noFill/>
          </a:ln>
        </p:spPr>
        <p:style>
          <a:lnRef idx="0">
            <a:scrgbClr r="0" g="0" b="0"/>
          </a:lnRef>
          <a:fillRef idx="0">
            <a:scrgbClr r="0" g="0" b="0"/>
          </a:fillRef>
          <a:effectRef idx="0">
            <a:scrgbClr r="0" g="0" b="0"/>
          </a:effectRef>
          <a:fontRef idx="minor"/>
        </p:style>
      </p:sp>
      <p:sp>
        <p:nvSpPr>
          <p:cNvPr id="209" name="CustomShape 15"/>
          <p:cNvSpPr/>
          <p:nvPr/>
        </p:nvSpPr>
        <p:spPr>
          <a:xfrm>
            <a:off x="17174160" y="9210600"/>
            <a:ext cx="322560" cy="3553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gn="ctr">
              <a:lnSpc>
                <a:spcPts val="2801"/>
              </a:lnSpc>
            </a:pPr>
            <a:r>
              <a:rPr lang="en-US" sz="2000" b="0" strike="noStrike" spc="-1">
                <a:solidFill>
                  <a:srgbClr val="FFFFFF"/>
                </a:solidFill>
                <a:latin typeface="Canva Sans"/>
                <a:ea typeface="Canva Sans"/>
              </a:rPr>
              <a:t>10</a:t>
            </a:r>
            <a:endParaRPr lang="en-IN" sz="20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0</Words>
  <Application>Microsoft Office PowerPoint</Application>
  <PresentationFormat>Custom</PresentationFormat>
  <Paragraphs>0</Paragraphs>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Modules and Functions used:</dc:title>
  <dc:subject/>
  <dc:creator/>
  <dc:description/>
  <cp:lastModifiedBy>thoshansai023@gmail.com</cp:lastModifiedBy>
  <cp:revision>3</cp:revision>
  <dcterms:created xsi:type="dcterms:W3CDTF">2006-08-16T00:00:00Z</dcterms:created>
  <dcterms:modified xsi:type="dcterms:W3CDTF">2025-05-07T03:42:39Z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0</vt:i4>
  </property>
</Properties>
</file>